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8"/>
  </p:notesMasterIdLst>
  <p:handoutMasterIdLst>
    <p:handoutMasterId r:id="rId29"/>
  </p:handoutMasterIdLst>
  <p:sldIdLst>
    <p:sldId id="312" r:id="rId5"/>
    <p:sldId id="282" r:id="rId6"/>
    <p:sldId id="315" r:id="rId7"/>
    <p:sldId id="281" r:id="rId8"/>
    <p:sldId id="307" r:id="rId9"/>
    <p:sldId id="304" r:id="rId10"/>
    <p:sldId id="324" r:id="rId11"/>
    <p:sldId id="327" r:id="rId12"/>
    <p:sldId id="323" r:id="rId13"/>
    <p:sldId id="325" r:id="rId14"/>
    <p:sldId id="326" r:id="rId15"/>
    <p:sldId id="319" r:id="rId16"/>
    <p:sldId id="318" r:id="rId17"/>
    <p:sldId id="332" r:id="rId18"/>
    <p:sldId id="333" r:id="rId19"/>
    <p:sldId id="334" r:id="rId20"/>
    <p:sldId id="328" r:id="rId21"/>
    <p:sldId id="329" r:id="rId22"/>
    <p:sldId id="330" r:id="rId23"/>
    <p:sldId id="331" r:id="rId24"/>
    <p:sldId id="317" r:id="rId25"/>
    <p:sldId id="314" r:id="rId26"/>
    <p:sldId id="297" r:id="rId2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D74F85-860E-473E-99E8-E228CF67A2CE}" v="20" dt="2025-07-08T19:04:34.960"/>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5388" autoAdjust="0"/>
  </p:normalViewPr>
  <p:slideViewPr>
    <p:cSldViewPr snapToGrid="0" snapToObjects="1">
      <p:cViewPr varScale="1">
        <p:scale>
          <a:sx n="65" d="100"/>
          <a:sy n="65" d="100"/>
        </p:scale>
        <p:origin x="72" y="78"/>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IKA GOLA" userId="5c9699ebb345ea77" providerId="LiveId" clId="{30D74F85-860E-473E-99E8-E228CF67A2CE}"/>
    <pc:docChg chg="undo custSel modSld sldOrd">
      <pc:chgData name="RITIKA GOLA" userId="5c9699ebb345ea77" providerId="LiveId" clId="{30D74F85-860E-473E-99E8-E228CF67A2CE}" dt="2025-07-08T19:19:30.573" v="1043" actId="14100"/>
      <pc:docMkLst>
        <pc:docMk/>
      </pc:docMkLst>
      <pc:sldChg chg="modSp mod">
        <pc:chgData name="RITIKA GOLA" userId="5c9699ebb345ea77" providerId="LiveId" clId="{30D74F85-860E-473E-99E8-E228CF67A2CE}" dt="2025-07-08T18:58:18.618" v="589" actId="1076"/>
        <pc:sldMkLst>
          <pc:docMk/>
          <pc:sldMk cId="2952923800" sldId="281"/>
        </pc:sldMkLst>
        <pc:spChg chg="mod">
          <ac:chgData name="RITIKA GOLA" userId="5c9699ebb345ea77" providerId="LiveId" clId="{30D74F85-860E-473E-99E8-E228CF67A2CE}" dt="2025-07-08T18:58:11.922" v="588" actId="1076"/>
          <ac:spMkLst>
            <pc:docMk/>
            <pc:sldMk cId="2952923800" sldId="281"/>
            <ac:spMk id="2" creationId="{D53B219B-7E3A-7E84-6386-37313F0CFB09}"/>
          </ac:spMkLst>
        </pc:spChg>
        <pc:spChg chg="mod">
          <ac:chgData name="RITIKA GOLA" userId="5c9699ebb345ea77" providerId="LiveId" clId="{30D74F85-860E-473E-99E8-E228CF67A2CE}" dt="2025-07-08T18:58:18.618" v="589" actId="1076"/>
          <ac:spMkLst>
            <pc:docMk/>
            <pc:sldMk cId="2952923800" sldId="281"/>
            <ac:spMk id="3" creationId="{A2E339BF-E6D7-DD0E-AF02-6813852EE723}"/>
          </ac:spMkLst>
        </pc:spChg>
      </pc:sldChg>
      <pc:sldChg chg="modSp mod">
        <pc:chgData name="RITIKA GOLA" userId="5c9699ebb345ea77" providerId="LiveId" clId="{30D74F85-860E-473E-99E8-E228CF67A2CE}" dt="2025-07-08T18:59:35.829" v="595" actId="255"/>
        <pc:sldMkLst>
          <pc:docMk/>
          <pc:sldMk cId="685681062" sldId="282"/>
        </pc:sldMkLst>
        <pc:spChg chg="mod">
          <ac:chgData name="RITIKA GOLA" userId="5c9699ebb345ea77" providerId="LiveId" clId="{30D74F85-860E-473E-99E8-E228CF67A2CE}" dt="2025-07-08T18:59:35.829" v="595" actId="255"/>
          <ac:spMkLst>
            <pc:docMk/>
            <pc:sldMk cId="685681062" sldId="282"/>
            <ac:spMk id="2" creationId="{FD5E8954-9BCB-7FD9-A210-38DC54382D45}"/>
          </ac:spMkLst>
        </pc:spChg>
        <pc:spChg chg="mod">
          <ac:chgData name="RITIKA GOLA" userId="5c9699ebb345ea77" providerId="LiveId" clId="{30D74F85-860E-473E-99E8-E228CF67A2CE}" dt="2025-07-08T18:38:24.393" v="397" actId="20577"/>
          <ac:spMkLst>
            <pc:docMk/>
            <pc:sldMk cId="685681062" sldId="282"/>
            <ac:spMk id="3" creationId="{75111C33-898C-4414-4665-5136EB6FC126}"/>
          </ac:spMkLst>
        </pc:spChg>
      </pc:sldChg>
      <pc:sldChg chg="modSp mod ord">
        <pc:chgData name="RITIKA GOLA" userId="5c9699ebb345ea77" providerId="LiveId" clId="{30D74F85-860E-473E-99E8-E228CF67A2CE}" dt="2025-07-08T18:40:29.411" v="411" actId="20577"/>
        <pc:sldMkLst>
          <pc:docMk/>
          <pc:sldMk cId="3913219759" sldId="304"/>
        </pc:sldMkLst>
        <pc:spChg chg="mod">
          <ac:chgData name="RITIKA GOLA" userId="5c9699ebb345ea77" providerId="LiveId" clId="{30D74F85-860E-473E-99E8-E228CF67A2CE}" dt="2025-07-08T18:11:40.898" v="149" actId="1076"/>
          <ac:spMkLst>
            <pc:docMk/>
            <pc:sldMk cId="3913219759" sldId="304"/>
            <ac:spMk id="2" creationId="{13021072-4A77-DB4D-DF41-58EADB7DA94E}"/>
          </ac:spMkLst>
        </pc:spChg>
        <pc:spChg chg="mod">
          <ac:chgData name="RITIKA GOLA" userId="5c9699ebb345ea77" providerId="LiveId" clId="{30D74F85-860E-473E-99E8-E228CF67A2CE}" dt="2025-07-08T18:40:29.411" v="411" actId="20577"/>
          <ac:spMkLst>
            <pc:docMk/>
            <pc:sldMk cId="3913219759" sldId="304"/>
            <ac:spMk id="3" creationId="{D4D22962-3C7F-E480-5C35-7F4860A098E1}"/>
          </ac:spMkLst>
        </pc:spChg>
      </pc:sldChg>
      <pc:sldChg chg="modSp mod ord">
        <pc:chgData name="RITIKA GOLA" userId="5c9699ebb345ea77" providerId="LiveId" clId="{30D74F85-860E-473E-99E8-E228CF67A2CE}" dt="2025-07-08T19:00:36.743" v="598" actId="255"/>
        <pc:sldMkLst>
          <pc:docMk/>
          <pc:sldMk cId="2906491918" sldId="307"/>
        </pc:sldMkLst>
        <pc:spChg chg="mod">
          <ac:chgData name="RITIKA GOLA" userId="5c9699ebb345ea77" providerId="LiveId" clId="{30D74F85-860E-473E-99E8-E228CF67A2CE}" dt="2025-07-08T19:00:36.743" v="598" actId="255"/>
          <ac:spMkLst>
            <pc:docMk/>
            <pc:sldMk cId="2906491918" sldId="307"/>
            <ac:spMk id="2" creationId="{D54EDA75-0988-2AC2-87F8-8DEC83A7B9CA}"/>
          </ac:spMkLst>
        </pc:spChg>
      </pc:sldChg>
      <pc:sldChg chg="addSp delSp modSp mod">
        <pc:chgData name="RITIKA GOLA" userId="5c9699ebb345ea77" providerId="LiveId" clId="{30D74F85-860E-473E-99E8-E228CF67A2CE}" dt="2025-07-08T18:38:40.015" v="398" actId="1076"/>
        <pc:sldMkLst>
          <pc:docMk/>
          <pc:sldMk cId="2202437675" sldId="312"/>
        </pc:sldMkLst>
        <pc:spChg chg="mod">
          <ac:chgData name="RITIKA GOLA" userId="5c9699ebb345ea77" providerId="LiveId" clId="{30D74F85-860E-473E-99E8-E228CF67A2CE}" dt="2025-07-08T18:36:46.779" v="385" actId="20577"/>
          <ac:spMkLst>
            <pc:docMk/>
            <pc:sldMk cId="2202437675" sldId="312"/>
            <ac:spMk id="2" creationId="{4207FF65-A536-F639-8591-ED024C223308}"/>
          </ac:spMkLst>
        </pc:spChg>
        <pc:picChg chg="add del mod">
          <ac:chgData name="RITIKA GOLA" userId="5c9699ebb345ea77" providerId="LiveId" clId="{30D74F85-860E-473E-99E8-E228CF67A2CE}" dt="2025-07-08T18:30:38.518" v="350" actId="21"/>
          <ac:picMkLst>
            <pc:docMk/>
            <pc:sldMk cId="2202437675" sldId="312"/>
            <ac:picMk id="3" creationId="{A5B56D8B-C553-827F-11A7-4E2B368B50DF}"/>
          </ac:picMkLst>
        </pc:picChg>
        <pc:picChg chg="add mod">
          <ac:chgData name="RITIKA GOLA" userId="5c9699ebb345ea77" providerId="LiveId" clId="{30D74F85-860E-473E-99E8-E228CF67A2CE}" dt="2025-07-08T18:38:40.015" v="398" actId="1076"/>
          <ac:picMkLst>
            <pc:docMk/>
            <pc:sldMk cId="2202437675" sldId="312"/>
            <ac:picMk id="4" creationId="{64FBC2D9-106F-ADB2-C44C-0B7B0B11C9FE}"/>
          </ac:picMkLst>
        </pc:picChg>
      </pc:sldChg>
      <pc:sldChg chg="modSp mod">
        <pc:chgData name="RITIKA GOLA" userId="5c9699ebb345ea77" providerId="LiveId" clId="{30D74F85-860E-473E-99E8-E228CF67A2CE}" dt="2025-07-08T19:19:30.573" v="1043" actId="14100"/>
        <pc:sldMkLst>
          <pc:docMk/>
          <pc:sldMk cId="1131718056" sldId="314"/>
        </pc:sldMkLst>
        <pc:spChg chg="mod">
          <ac:chgData name="RITIKA GOLA" userId="5c9699ebb345ea77" providerId="LiveId" clId="{30D74F85-860E-473E-99E8-E228CF67A2CE}" dt="2025-07-08T19:18:53.703" v="1039" actId="20577"/>
          <ac:spMkLst>
            <pc:docMk/>
            <pc:sldMk cId="1131718056" sldId="314"/>
            <ac:spMk id="2" creationId="{B6210199-C129-11F0-56F2-2D1AED21CB4C}"/>
          </ac:spMkLst>
        </pc:spChg>
        <pc:spChg chg="mod">
          <ac:chgData name="RITIKA GOLA" userId="5c9699ebb345ea77" providerId="LiveId" clId="{30D74F85-860E-473E-99E8-E228CF67A2CE}" dt="2025-07-08T19:19:30.573" v="1043" actId="14100"/>
          <ac:spMkLst>
            <pc:docMk/>
            <pc:sldMk cId="1131718056" sldId="314"/>
            <ac:spMk id="4" creationId="{BDDD6BDC-E008-6AB7-55A1-46ED9BCF054F}"/>
          </ac:spMkLst>
        </pc:spChg>
      </pc:sldChg>
      <pc:sldChg chg="modSp mod">
        <pc:chgData name="RITIKA GOLA" userId="5c9699ebb345ea77" providerId="LiveId" clId="{30D74F85-860E-473E-99E8-E228CF67A2CE}" dt="2025-07-08T19:00:04.067" v="597" actId="20577"/>
        <pc:sldMkLst>
          <pc:docMk/>
          <pc:sldMk cId="2468595790" sldId="315"/>
        </pc:sldMkLst>
        <pc:spChg chg="mod">
          <ac:chgData name="RITIKA GOLA" userId="5c9699ebb345ea77" providerId="LiveId" clId="{30D74F85-860E-473E-99E8-E228CF67A2CE}" dt="2025-07-08T19:00:04.067" v="597" actId="20577"/>
          <ac:spMkLst>
            <pc:docMk/>
            <pc:sldMk cId="2468595790" sldId="315"/>
            <ac:spMk id="2" creationId="{B28A34A6-22BC-27A4-2C79-EE98A4943B14}"/>
          </ac:spMkLst>
        </pc:spChg>
      </pc:sldChg>
      <pc:sldChg chg="modSp mod">
        <pc:chgData name="RITIKA GOLA" userId="5c9699ebb345ea77" providerId="LiveId" clId="{30D74F85-860E-473E-99E8-E228CF67A2CE}" dt="2025-07-08T19:18:34.589" v="1037" actId="255"/>
        <pc:sldMkLst>
          <pc:docMk/>
          <pc:sldMk cId="1941619646" sldId="317"/>
        </pc:sldMkLst>
        <pc:spChg chg="mod">
          <ac:chgData name="RITIKA GOLA" userId="5c9699ebb345ea77" providerId="LiveId" clId="{30D74F85-860E-473E-99E8-E228CF67A2CE}" dt="2025-07-08T19:18:24.296" v="1036" actId="20577"/>
          <ac:spMkLst>
            <pc:docMk/>
            <pc:sldMk cId="1941619646" sldId="317"/>
            <ac:spMk id="3" creationId="{3D55F2D4-C20E-BEBC-1CCF-4449B0456A7E}"/>
          </ac:spMkLst>
        </pc:spChg>
        <pc:spChg chg="mod">
          <ac:chgData name="RITIKA GOLA" userId="5c9699ebb345ea77" providerId="LiveId" clId="{30D74F85-860E-473E-99E8-E228CF67A2CE}" dt="2025-07-08T19:18:34.589" v="1037" actId="255"/>
          <ac:spMkLst>
            <pc:docMk/>
            <pc:sldMk cId="1941619646" sldId="317"/>
            <ac:spMk id="14" creationId="{749C7CD1-A9AA-49E3-6734-AD9546F2DF5B}"/>
          </ac:spMkLst>
        </pc:spChg>
      </pc:sldChg>
      <pc:sldChg chg="modSp mod">
        <pc:chgData name="RITIKA GOLA" userId="5c9699ebb345ea77" providerId="LiveId" clId="{30D74F85-860E-473E-99E8-E228CF67A2CE}" dt="2025-07-08T19:15:03.994" v="1017" actId="20577"/>
        <pc:sldMkLst>
          <pc:docMk/>
          <pc:sldMk cId="4072101725" sldId="318"/>
        </pc:sldMkLst>
        <pc:spChg chg="mod">
          <ac:chgData name="RITIKA GOLA" userId="5c9699ebb345ea77" providerId="LiveId" clId="{30D74F85-860E-473E-99E8-E228CF67A2CE}" dt="2025-07-08T19:14:31.372" v="1011" actId="1076"/>
          <ac:spMkLst>
            <pc:docMk/>
            <pc:sldMk cId="4072101725" sldId="318"/>
            <ac:spMk id="3" creationId="{9443EC8A-1733-CCF7-081F-EB4667CB3285}"/>
          </ac:spMkLst>
        </pc:spChg>
        <pc:spChg chg="mod">
          <ac:chgData name="RITIKA GOLA" userId="5c9699ebb345ea77" providerId="LiveId" clId="{30D74F85-860E-473E-99E8-E228CF67A2CE}" dt="2025-07-08T19:15:03.994" v="1017" actId="20577"/>
          <ac:spMkLst>
            <pc:docMk/>
            <pc:sldMk cId="4072101725" sldId="318"/>
            <ac:spMk id="4" creationId="{ACE55D3D-AA24-CF53-6679-29B3C83F7646}"/>
          </ac:spMkLst>
        </pc:spChg>
      </pc:sldChg>
      <pc:sldChg chg="modSp mod">
        <pc:chgData name="RITIKA GOLA" userId="5c9699ebb345ea77" providerId="LiveId" clId="{30D74F85-860E-473E-99E8-E228CF67A2CE}" dt="2025-07-08T18:47:44.692" v="446" actId="1076"/>
        <pc:sldMkLst>
          <pc:docMk/>
          <pc:sldMk cId="3969996159" sldId="319"/>
        </pc:sldMkLst>
        <pc:spChg chg="mod">
          <ac:chgData name="RITIKA GOLA" userId="5c9699ebb345ea77" providerId="LiveId" clId="{30D74F85-860E-473E-99E8-E228CF67A2CE}" dt="2025-07-08T18:47:22.507" v="439" actId="255"/>
          <ac:spMkLst>
            <pc:docMk/>
            <pc:sldMk cId="3969996159" sldId="319"/>
            <ac:spMk id="5" creationId="{2136FCF6-982C-CC37-9625-3EBFC7E7DD13}"/>
          </ac:spMkLst>
        </pc:spChg>
        <pc:picChg chg="mod">
          <ac:chgData name="RITIKA GOLA" userId="5c9699ebb345ea77" providerId="LiveId" clId="{30D74F85-860E-473E-99E8-E228CF67A2CE}" dt="2025-07-08T18:47:44.692" v="446" actId="1076"/>
          <ac:picMkLst>
            <pc:docMk/>
            <pc:sldMk cId="3969996159" sldId="319"/>
            <ac:picMk id="11" creationId="{D52DCCD4-CD79-112B-3474-EF76B8FAC107}"/>
          </ac:picMkLst>
        </pc:picChg>
      </pc:sldChg>
      <pc:sldChg chg="modSp mod">
        <pc:chgData name="RITIKA GOLA" userId="5c9699ebb345ea77" providerId="LiveId" clId="{30D74F85-860E-473E-99E8-E228CF67A2CE}" dt="2025-07-08T18:43:12.613" v="428" actId="20577"/>
        <pc:sldMkLst>
          <pc:docMk/>
          <pc:sldMk cId="2211839584" sldId="323"/>
        </pc:sldMkLst>
        <pc:spChg chg="mod">
          <ac:chgData name="RITIKA GOLA" userId="5c9699ebb345ea77" providerId="LiveId" clId="{30D74F85-860E-473E-99E8-E228CF67A2CE}" dt="2025-07-08T18:43:12.613" v="428" actId="20577"/>
          <ac:spMkLst>
            <pc:docMk/>
            <pc:sldMk cId="2211839584" sldId="323"/>
            <ac:spMk id="2" creationId="{8E9FD062-B484-C425-5752-815B902E47A7}"/>
          </ac:spMkLst>
        </pc:spChg>
        <pc:picChg chg="mod">
          <ac:chgData name="RITIKA GOLA" userId="5c9699ebb345ea77" providerId="LiveId" clId="{30D74F85-860E-473E-99E8-E228CF67A2CE}" dt="2025-07-08T18:42:31.251" v="417" actId="1076"/>
          <ac:picMkLst>
            <pc:docMk/>
            <pc:sldMk cId="2211839584" sldId="323"/>
            <ac:picMk id="6" creationId="{605F8438-4CAD-5ADD-B333-0CC07D1DAAA7}"/>
          </ac:picMkLst>
        </pc:picChg>
      </pc:sldChg>
      <pc:sldChg chg="modSp mod">
        <pc:chgData name="RITIKA GOLA" userId="5c9699ebb345ea77" providerId="LiveId" clId="{30D74F85-860E-473E-99E8-E228CF67A2CE}" dt="2025-07-08T18:43:40.492" v="431" actId="1076"/>
        <pc:sldMkLst>
          <pc:docMk/>
          <pc:sldMk cId="1684874417" sldId="324"/>
        </pc:sldMkLst>
        <pc:spChg chg="mod">
          <ac:chgData name="RITIKA GOLA" userId="5c9699ebb345ea77" providerId="LiveId" clId="{30D74F85-860E-473E-99E8-E228CF67A2CE}" dt="2025-07-08T18:43:40.492" v="431" actId="1076"/>
          <ac:spMkLst>
            <pc:docMk/>
            <pc:sldMk cId="1684874417" sldId="324"/>
            <ac:spMk id="2" creationId="{0D791F7B-D09E-93E4-FB7C-F71C80E93384}"/>
          </ac:spMkLst>
        </pc:spChg>
        <pc:picChg chg="mod">
          <ac:chgData name="RITIKA GOLA" userId="5c9699ebb345ea77" providerId="LiveId" clId="{30D74F85-860E-473E-99E8-E228CF67A2CE}" dt="2025-07-08T18:43:35.263" v="430" actId="1076"/>
          <ac:picMkLst>
            <pc:docMk/>
            <pc:sldMk cId="1684874417" sldId="324"/>
            <ac:picMk id="6" creationId="{E3DBE1A6-8643-9D71-61B2-A857C2F51813}"/>
          </ac:picMkLst>
        </pc:picChg>
      </pc:sldChg>
      <pc:sldChg chg="modSp mod">
        <pc:chgData name="RITIKA GOLA" userId="5c9699ebb345ea77" providerId="LiveId" clId="{30D74F85-860E-473E-99E8-E228CF67A2CE}" dt="2025-07-08T18:44:50.181" v="437" actId="1076"/>
        <pc:sldMkLst>
          <pc:docMk/>
          <pc:sldMk cId="518519012" sldId="325"/>
        </pc:sldMkLst>
        <pc:spChg chg="mod">
          <ac:chgData name="RITIKA GOLA" userId="5c9699ebb345ea77" providerId="LiveId" clId="{30D74F85-860E-473E-99E8-E228CF67A2CE}" dt="2025-07-08T18:44:39.075" v="434" actId="20577"/>
          <ac:spMkLst>
            <pc:docMk/>
            <pc:sldMk cId="518519012" sldId="325"/>
            <ac:spMk id="2" creationId="{8241AB42-4BAF-F4B0-9FBB-CE505D1CCD4C}"/>
          </ac:spMkLst>
        </pc:spChg>
        <pc:picChg chg="mod">
          <ac:chgData name="RITIKA GOLA" userId="5c9699ebb345ea77" providerId="LiveId" clId="{30D74F85-860E-473E-99E8-E228CF67A2CE}" dt="2025-07-08T18:44:43.061" v="435" actId="1076"/>
          <ac:picMkLst>
            <pc:docMk/>
            <pc:sldMk cId="518519012" sldId="325"/>
            <ac:picMk id="6" creationId="{F5D845E2-F2CE-139F-229E-6D4BA2A9C97F}"/>
          </ac:picMkLst>
        </pc:picChg>
        <pc:picChg chg="mod">
          <ac:chgData name="RITIKA GOLA" userId="5c9699ebb345ea77" providerId="LiveId" clId="{30D74F85-860E-473E-99E8-E228CF67A2CE}" dt="2025-07-08T18:44:50.181" v="437" actId="1076"/>
          <ac:picMkLst>
            <pc:docMk/>
            <pc:sldMk cId="518519012" sldId="325"/>
            <ac:picMk id="7" creationId="{514AFA94-9544-A7ED-F2E0-B75A2CFE25C9}"/>
          </ac:picMkLst>
        </pc:picChg>
      </pc:sldChg>
      <pc:sldChg chg="modSp mod">
        <pc:chgData name="RITIKA GOLA" userId="5c9699ebb345ea77" providerId="LiveId" clId="{30D74F85-860E-473E-99E8-E228CF67A2CE}" dt="2025-07-08T18:59:18.194" v="594" actId="1076"/>
        <pc:sldMkLst>
          <pc:docMk/>
          <pc:sldMk cId="1406387014" sldId="326"/>
        </pc:sldMkLst>
        <pc:spChg chg="mod">
          <ac:chgData name="RITIKA GOLA" userId="5c9699ebb345ea77" providerId="LiveId" clId="{30D74F85-860E-473E-99E8-E228CF67A2CE}" dt="2025-07-08T18:45:14.304" v="438" actId="255"/>
          <ac:spMkLst>
            <pc:docMk/>
            <pc:sldMk cId="1406387014" sldId="326"/>
            <ac:spMk id="2" creationId="{1A4EFA23-DD92-B318-40E8-487250C1A4E5}"/>
          </ac:spMkLst>
        </pc:spChg>
        <pc:picChg chg="mod">
          <ac:chgData name="RITIKA GOLA" userId="5c9699ebb345ea77" providerId="LiveId" clId="{30D74F85-860E-473E-99E8-E228CF67A2CE}" dt="2025-07-08T18:59:18.194" v="594" actId="1076"/>
          <ac:picMkLst>
            <pc:docMk/>
            <pc:sldMk cId="1406387014" sldId="326"/>
            <ac:picMk id="6" creationId="{B0F5F509-C407-F4A3-9A80-EDF0B408BCC6}"/>
          </ac:picMkLst>
        </pc:picChg>
      </pc:sldChg>
      <pc:sldChg chg="modSp mod">
        <pc:chgData name="RITIKA GOLA" userId="5c9699ebb345ea77" providerId="LiveId" clId="{30D74F85-860E-473E-99E8-E228CF67A2CE}" dt="2025-07-08T18:42:25.124" v="416" actId="1076"/>
        <pc:sldMkLst>
          <pc:docMk/>
          <pc:sldMk cId="2059083359" sldId="327"/>
        </pc:sldMkLst>
        <pc:spChg chg="mod">
          <ac:chgData name="RITIKA GOLA" userId="5c9699ebb345ea77" providerId="LiveId" clId="{30D74F85-860E-473E-99E8-E228CF67A2CE}" dt="2025-07-08T18:42:22.416" v="415" actId="1076"/>
          <ac:spMkLst>
            <pc:docMk/>
            <pc:sldMk cId="2059083359" sldId="327"/>
            <ac:spMk id="2" creationId="{AEFDA8B8-F92D-205E-818F-1B8FCB3575DC}"/>
          </ac:spMkLst>
        </pc:spChg>
        <pc:picChg chg="mod">
          <ac:chgData name="RITIKA GOLA" userId="5c9699ebb345ea77" providerId="LiveId" clId="{30D74F85-860E-473E-99E8-E228CF67A2CE}" dt="2025-07-08T18:42:25.124" v="416" actId="1076"/>
          <ac:picMkLst>
            <pc:docMk/>
            <pc:sldMk cId="2059083359" sldId="327"/>
            <ac:picMk id="5" creationId="{77685B5A-BC1A-68A1-8300-365F4017EF90}"/>
          </ac:picMkLst>
        </pc:picChg>
      </pc:sldChg>
      <pc:sldChg chg="ord">
        <pc:chgData name="RITIKA GOLA" userId="5c9699ebb345ea77" providerId="LiveId" clId="{30D74F85-860E-473E-99E8-E228CF67A2CE}" dt="2025-07-08T19:16:39.981" v="1028"/>
        <pc:sldMkLst>
          <pc:docMk/>
          <pc:sldMk cId="3842518437" sldId="328"/>
        </pc:sldMkLst>
      </pc:sldChg>
      <pc:sldChg chg="ord">
        <pc:chgData name="RITIKA GOLA" userId="5c9699ebb345ea77" providerId="LiveId" clId="{30D74F85-860E-473E-99E8-E228CF67A2CE}" dt="2025-07-08T19:16:42.481" v="1030"/>
        <pc:sldMkLst>
          <pc:docMk/>
          <pc:sldMk cId="1638450528" sldId="329"/>
        </pc:sldMkLst>
      </pc:sldChg>
      <pc:sldChg chg="addSp delSp modSp mod">
        <pc:chgData name="RITIKA GOLA" userId="5c9699ebb345ea77" providerId="LiveId" clId="{30D74F85-860E-473E-99E8-E228CF67A2CE}" dt="2025-07-08T18:08:02.154" v="107" actId="1076"/>
        <pc:sldMkLst>
          <pc:docMk/>
          <pc:sldMk cId="3805881349" sldId="330"/>
        </pc:sldMkLst>
        <pc:spChg chg="add mod">
          <ac:chgData name="RITIKA GOLA" userId="5c9699ebb345ea77" providerId="LiveId" clId="{30D74F85-860E-473E-99E8-E228CF67A2CE}" dt="2025-07-08T18:07:56.242" v="106" actId="1076"/>
          <ac:spMkLst>
            <pc:docMk/>
            <pc:sldMk cId="3805881349" sldId="330"/>
            <ac:spMk id="3" creationId="{CCF14BAA-4834-3470-413B-F3349E134FDD}"/>
          </ac:spMkLst>
        </pc:spChg>
        <pc:picChg chg="del">
          <ac:chgData name="RITIKA GOLA" userId="5c9699ebb345ea77" providerId="LiveId" clId="{30D74F85-860E-473E-99E8-E228CF67A2CE}" dt="2025-07-08T18:06:37.912" v="74" actId="21"/>
          <ac:picMkLst>
            <pc:docMk/>
            <pc:sldMk cId="3805881349" sldId="330"/>
            <ac:picMk id="5" creationId="{7279B468-18E1-A2BA-4F41-40B8F93AAA4E}"/>
          </ac:picMkLst>
        </pc:picChg>
        <pc:picChg chg="add mod">
          <ac:chgData name="RITIKA GOLA" userId="5c9699ebb345ea77" providerId="LiveId" clId="{30D74F85-860E-473E-99E8-E228CF67A2CE}" dt="2025-07-08T18:08:02.154" v="107" actId="1076"/>
          <ac:picMkLst>
            <pc:docMk/>
            <pc:sldMk cId="3805881349" sldId="330"/>
            <ac:picMk id="6" creationId="{A9EF5F35-0985-B082-5DD8-C962A78C4B1F}"/>
          </ac:picMkLst>
        </pc:picChg>
      </pc:sldChg>
      <pc:sldChg chg="modSp mod">
        <pc:chgData name="RITIKA GOLA" userId="5c9699ebb345ea77" providerId="LiveId" clId="{30D74F85-860E-473E-99E8-E228CF67A2CE}" dt="2025-07-08T19:18:06.324" v="1034" actId="255"/>
        <pc:sldMkLst>
          <pc:docMk/>
          <pc:sldMk cId="4240407562" sldId="331"/>
        </pc:sldMkLst>
        <pc:spChg chg="mod">
          <ac:chgData name="RITIKA GOLA" userId="5c9699ebb345ea77" providerId="LiveId" clId="{30D74F85-860E-473E-99E8-E228CF67A2CE}" dt="2025-07-08T19:17:53.916" v="1033" actId="5793"/>
          <ac:spMkLst>
            <pc:docMk/>
            <pc:sldMk cId="4240407562" sldId="331"/>
            <ac:spMk id="2" creationId="{6CA96380-74CA-CD65-E90B-2D2F65C6D1CC}"/>
          </ac:spMkLst>
        </pc:spChg>
        <pc:spChg chg="mod">
          <ac:chgData name="RITIKA GOLA" userId="5c9699ebb345ea77" providerId="LiveId" clId="{30D74F85-860E-473E-99E8-E228CF67A2CE}" dt="2025-07-08T19:18:06.324" v="1034" actId="255"/>
          <ac:spMkLst>
            <pc:docMk/>
            <pc:sldMk cId="4240407562" sldId="331"/>
            <ac:spMk id="4" creationId="{EDA49815-51A8-5C82-7A8F-A1240C66AA01}"/>
          </ac:spMkLst>
        </pc:spChg>
      </pc:sldChg>
      <pc:sldChg chg="addSp delSp modSp mod">
        <pc:chgData name="RITIKA GOLA" userId="5c9699ebb345ea77" providerId="LiveId" clId="{30D74F85-860E-473E-99E8-E228CF67A2CE}" dt="2025-07-08T19:15:43.626" v="1020" actId="14100"/>
        <pc:sldMkLst>
          <pc:docMk/>
          <pc:sldMk cId="378210512" sldId="332"/>
        </pc:sldMkLst>
        <pc:spChg chg="add del mod">
          <ac:chgData name="RITIKA GOLA" userId="5c9699ebb345ea77" providerId="LiveId" clId="{30D74F85-860E-473E-99E8-E228CF67A2CE}" dt="2025-07-08T17:54:42.170" v="8"/>
          <ac:spMkLst>
            <pc:docMk/>
            <pc:sldMk cId="378210512" sldId="332"/>
            <ac:spMk id="3" creationId="{2FE8F133-0BD1-527F-AF44-4780BED04E5F}"/>
          </ac:spMkLst>
        </pc:spChg>
        <pc:spChg chg="add mod">
          <ac:chgData name="RITIKA GOLA" userId="5c9699ebb345ea77" providerId="LiveId" clId="{30D74F85-860E-473E-99E8-E228CF67A2CE}" dt="2025-07-08T19:15:30.458" v="1019" actId="1076"/>
          <ac:spMkLst>
            <pc:docMk/>
            <pc:sldMk cId="378210512" sldId="332"/>
            <ac:spMk id="9" creationId="{AA731CF4-1206-C6E9-E424-DC3C6BEFA7D5}"/>
          </ac:spMkLst>
        </pc:spChg>
        <pc:picChg chg="add mod">
          <ac:chgData name="RITIKA GOLA" userId="5c9699ebb345ea77" providerId="LiveId" clId="{30D74F85-860E-473E-99E8-E228CF67A2CE}" dt="2025-07-08T17:54:16.120" v="7"/>
          <ac:picMkLst>
            <pc:docMk/>
            <pc:sldMk cId="378210512" sldId="332"/>
            <ac:picMk id="4" creationId="{E9B714D7-D739-FD2C-A790-EA03372E6C39}"/>
          </ac:picMkLst>
        </pc:picChg>
        <pc:picChg chg="add mod">
          <ac:chgData name="RITIKA GOLA" userId="5c9699ebb345ea77" providerId="LiveId" clId="{30D74F85-860E-473E-99E8-E228CF67A2CE}" dt="2025-07-08T19:15:43.626" v="1020" actId="14100"/>
          <ac:picMkLst>
            <pc:docMk/>
            <pc:sldMk cId="378210512" sldId="332"/>
            <ac:picMk id="5" creationId="{C4A497D9-FBDA-6B73-75A5-1B39AEF7943E}"/>
          </ac:picMkLst>
        </pc:picChg>
        <pc:picChg chg="del">
          <ac:chgData name="RITIKA GOLA" userId="5c9699ebb345ea77" providerId="LiveId" clId="{30D74F85-860E-473E-99E8-E228CF67A2CE}" dt="2025-07-08T17:53:45.490" v="1" actId="21"/>
          <ac:picMkLst>
            <pc:docMk/>
            <pc:sldMk cId="378210512" sldId="332"/>
            <ac:picMk id="7" creationId="{99766E04-0BD0-838A-4C6A-7838907B4ACB}"/>
          </ac:picMkLst>
        </pc:picChg>
      </pc:sldChg>
      <pc:sldChg chg="addSp delSp modSp mod">
        <pc:chgData name="RITIKA GOLA" userId="5c9699ebb345ea77" providerId="LiveId" clId="{30D74F85-860E-473E-99E8-E228CF67A2CE}" dt="2025-07-08T19:16:17.101" v="1026" actId="14100"/>
        <pc:sldMkLst>
          <pc:docMk/>
          <pc:sldMk cId="2518872917" sldId="333"/>
        </pc:sldMkLst>
        <pc:spChg chg="add del mod">
          <ac:chgData name="RITIKA GOLA" userId="5c9699ebb345ea77" providerId="LiveId" clId="{30D74F85-860E-473E-99E8-E228CF67A2CE}" dt="2025-07-08T18:01:50.724" v="48"/>
          <ac:spMkLst>
            <pc:docMk/>
            <pc:sldMk cId="2518872917" sldId="333"/>
            <ac:spMk id="3" creationId="{444C50F9-FDFF-4E55-30D5-E5D7B21ECCBB}"/>
          </ac:spMkLst>
        </pc:spChg>
        <pc:picChg chg="add mod">
          <ac:chgData name="RITIKA GOLA" userId="5c9699ebb345ea77" providerId="LiveId" clId="{30D74F85-860E-473E-99E8-E228CF67A2CE}" dt="2025-07-08T19:16:17.101" v="1026" actId="14100"/>
          <ac:picMkLst>
            <pc:docMk/>
            <pc:sldMk cId="2518872917" sldId="333"/>
            <ac:picMk id="4" creationId="{759651CD-F30D-CC05-FF58-806962F27DD8}"/>
          </ac:picMkLst>
        </pc:picChg>
        <pc:picChg chg="del">
          <ac:chgData name="RITIKA GOLA" userId="5c9699ebb345ea77" providerId="LiveId" clId="{30D74F85-860E-473E-99E8-E228CF67A2CE}" dt="2025-07-08T17:59:27.304" v="47" actId="21"/>
          <ac:picMkLst>
            <pc:docMk/>
            <pc:sldMk cId="2518872917" sldId="333"/>
            <ac:picMk id="7" creationId="{B8350596-6885-A32A-5589-4070783F1059}"/>
          </ac:picMkLst>
        </pc:picChg>
      </pc:sldChg>
      <pc:sldChg chg="addSp delSp modSp mod">
        <pc:chgData name="RITIKA GOLA" userId="5c9699ebb345ea77" providerId="LiveId" clId="{30D74F85-860E-473E-99E8-E228CF67A2CE}" dt="2025-07-08T19:16:08.020" v="1025" actId="1076"/>
        <pc:sldMkLst>
          <pc:docMk/>
          <pc:sldMk cId="1093087588" sldId="334"/>
        </pc:sldMkLst>
        <pc:spChg chg="add del mod">
          <ac:chgData name="RITIKA GOLA" userId="5c9699ebb345ea77" providerId="LiveId" clId="{30D74F85-860E-473E-99E8-E228CF67A2CE}" dt="2025-07-08T18:05:00.783" v="64"/>
          <ac:spMkLst>
            <pc:docMk/>
            <pc:sldMk cId="1093087588" sldId="334"/>
            <ac:spMk id="3" creationId="{BA5D6B40-2B19-655A-7B6F-F63E138604A1}"/>
          </ac:spMkLst>
        </pc:spChg>
        <pc:picChg chg="add mod">
          <ac:chgData name="RITIKA GOLA" userId="5c9699ebb345ea77" providerId="LiveId" clId="{30D74F85-860E-473E-99E8-E228CF67A2CE}" dt="2025-07-08T18:04:40.014" v="63"/>
          <ac:picMkLst>
            <pc:docMk/>
            <pc:sldMk cId="1093087588" sldId="334"/>
            <ac:picMk id="4" creationId="{AFCB4077-57E9-B895-39B6-350FF0F88F24}"/>
          </ac:picMkLst>
        </pc:picChg>
        <pc:picChg chg="add mod">
          <ac:chgData name="RITIKA GOLA" userId="5c9699ebb345ea77" providerId="LiveId" clId="{30D74F85-860E-473E-99E8-E228CF67A2CE}" dt="2025-07-08T19:16:08.020" v="1025" actId="1076"/>
          <ac:picMkLst>
            <pc:docMk/>
            <pc:sldMk cId="1093087588" sldId="334"/>
            <ac:picMk id="5" creationId="{18238253-AABC-1388-1098-31B8B4C8F69E}"/>
          </ac:picMkLst>
        </pc:picChg>
        <pc:picChg chg="del">
          <ac:chgData name="RITIKA GOLA" userId="5c9699ebb345ea77" providerId="LiveId" clId="{30D74F85-860E-473E-99E8-E228CF67A2CE}" dt="2025-07-08T18:04:25.535" v="57" actId="21"/>
          <ac:picMkLst>
            <pc:docMk/>
            <pc:sldMk cId="1093087588" sldId="334"/>
            <ac:picMk id="7" creationId="{6E19F960-A957-0B93-AD4B-13A2F005158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89" y="927790"/>
            <a:ext cx="6392421" cy="3831221"/>
          </a:xfrm>
        </p:spPr>
        <p:txBody>
          <a:bodyPr anchor="ctr"/>
          <a:lstStyle/>
          <a:p>
            <a:r>
              <a:rPr lang="en-US" cap="none" dirty="0"/>
              <a:t>IoT-Based </a:t>
            </a:r>
            <a:r>
              <a:rPr lang="en-US" dirty="0"/>
              <a:t>air quality MONITORING system</a:t>
            </a:r>
            <a:br>
              <a:rPr lang="en-US" dirty="0"/>
            </a:br>
            <a:br>
              <a:rPr lang="en-US" dirty="0"/>
            </a:br>
            <a:br>
              <a:rPr lang="en-US" dirty="0"/>
            </a:br>
            <a:br>
              <a:rPr lang="en-US" dirty="0"/>
            </a:br>
            <a:br>
              <a:rPr lang="en-US" dirty="0"/>
            </a:br>
            <a:br>
              <a:rPr lang="en-US" dirty="0"/>
            </a:br>
            <a:br>
              <a:rPr lang="en-US" dirty="0"/>
            </a:br>
            <a:r>
              <a:rPr lang="en-US" sz="2000" dirty="0"/>
              <a:t>presented by : ritika</a:t>
            </a:r>
            <a:br>
              <a:rPr lang="en-US" dirty="0"/>
            </a:br>
            <a:endParaRPr lang="en-US" dirty="0"/>
          </a:p>
        </p:txBody>
      </p:sp>
      <p:pic>
        <p:nvPicPr>
          <p:cNvPr id="4" name="Picture 3">
            <a:extLst>
              <a:ext uri="{FF2B5EF4-FFF2-40B4-BE49-F238E27FC236}">
                <a16:creationId xmlns:a16="http://schemas.microsoft.com/office/drawing/2014/main" id="{64FBC2D9-106F-ADB2-C44C-0B7B0B11C9FE}"/>
              </a:ext>
            </a:extLst>
          </p:cNvPr>
          <p:cNvPicPr>
            <a:picLocks noChangeAspect="1"/>
          </p:cNvPicPr>
          <p:nvPr/>
        </p:nvPicPr>
        <p:blipFill>
          <a:blip r:embed="rId3"/>
          <a:stretch>
            <a:fillRect/>
          </a:stretch>
        </p:blipFill>
        <p:spPr>
          <a:xfrm>
            <a:off x="4595044" y="1457243"/>
            <a:ext cx="3001910" cy="2772314"/>
          </a:xfrm>
          <a:prstGeom prst="rect">
            <a:avLst/>
          </a:prstGeom>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AB42-4BAF-F4B0-9FBB-CE505D1CCD4C}"/>
              </a:ext>
            </a:extLst>
          </p:cNvPr>
          <p:cNvSpPr>
            <a:spLocks noGrp="1"/>
          </p:cNvSpPr>
          <p:nvPr>
            <p:ph type="title"/>
          </p:nvPr>
        </p:nvSpPr>
        <p:spPr>
          <a:xfrm>
            <a:off x="579350" y="1105555"/>
            <a:ext cx="10846676" cy="1012785"/>
          </a:xfrm>
        </p:spPr>
        <p:txBody>
          <a:bodyPr/>
          <a:lstStyle/>
          <a:p>
            <a:r>
              <a:rPr lang="en-US" sz="2800" dirty="0"/>
              <a:t>Led(green ,red)               jumper wires</a:t>
            </a:r>
          </a:p>
        </p:txBody>
      </p:sp>
      <p:pic>
        <p:nvPicPr>
          <p:cNvPr id="6" name="Content Placeholder 5" descr="A red and green leds&#10;&#10;AI-generated content may be incorrect.">
            <a:extLst>
              <a:ext uri="{FF2B5EF4-FFF2-40B4-BE49-F238E27FC236}">
                <a16:creationId xmlns:a16="http://schemas.microsoft.com/office/drawing/2014/main" id="{F5D845E2-F2CE-139F-229E-6D4BA2A9C97F}"/>
              </a:ext>
            </a:extLst>
          </p:cNvPr>
          <p:cNvPicPr>
            <a:picLocks noGrp="1" noChangeAspect="1"/>
          </p:cNvPicPr>
          <p:nvPr>
            <p:ph sz="quarter" idx="4"/>
          </p:nvPr>
        </p:nvPicPr>
        <p:blipFill>
          <a:blip r:embed="rId2"/>
          <a:stretch>
            <a:fillRect/>
          </a:stretch>
        </p:blipFill>
        <p:spPr>
          <a:xfrm>
            <a:off x="1340068" y="2724098"/>
            <a:ext cx="4398579" cy="3028347"/>
          </a:xfrm>
        </p:spPr>
      </p:pic>
      <p:sp>
        <p:nvSpPr>
          <p:cNvPr id="4" name="Slide Number Placeholder 3">
            <a:extLst>
              <a:ext uri="{FF2B5EF4-FFF2-40B4-BE49-F238E27FC236}">
                <a16:creationId xmlns:a16="http://schemas.microsoft.com/office/drawing/2014/main" id="{E482A263-3CB6-3559-0F1C-C74066468027}"/>
              </a:ext>
            </a:extLst>
          </p:cNvPr>
          <p:cNvSpPr>
            <a:spLocks noGrp="1"/>
          </p:cNvSpPr>
          <p:nvPr>
            <p:ph type="sldNum" sz="quarter" idx="10"/>
          </p:nvPr>
        </p:nvSpPr>
        <p:spPr/>
        <p:txBody>
          <a:bodyPr/>
          <a:lstStyle/>
          <a:p>
            <a:fld id="{48F63A3B-78C7-47BE-AE5E-E10140E04643}" type="slidenum">
              <a:rPr lang="en-US" smtClean="0"/>
              <a:pPr/>
              <a:t>10</a:t>
            </a:fld>
            <a:endParaRPr lang="en-US" dirty="0"/>
          </a:p>
        </p:txBody>
      </p:sp>
      <p:pic>
        <p:nvPicPr>
          <p:cNvPr id="7" name="Picture 6">
            <a:extLst>
              <a:ext uri="{FF2B5EF4-FFF2-40B4-BE49-F238E27FC236}">
                <a16:creationId xmlns:a16="http://schemas.microsoft.com/office/drawing/2014/main" id="{514AFA94-9544-A7ED-F2E0-B75A2CFE25C9}"/>
              </a:ext>
            </a:extLst>
          </p:cNvPr>
          <p:cNvPicPr>
            <a:picLocks noChangeAspect="1"/>
          </p:cNvPicPr>
          <p:nvPr/>
        </p:nvPicPr>
        <p:blipFill>
          <a:blip r:embed="rId3"/>
          <a:stretch>
            <a:fillRect/>
          </a:stretch>
        </p:blipFill>
        <p:spPr>
          <a:xfrm>
            <a:off x="6879024" y="2724097"/>
            <a:ext cx="4199540" cy="3028347"/>
          </a:xfrm>
          <a:prstGeom prst="rect">
            <a:avLst/>
          </a:prstGeom>
        </p:spPr>
      </p:pic>
    </p:spTree>
    <p:extLst>
      <p:ext uri="{BB962C8B-B14F-4D97-AF65-F5344CB8AC3E}">
        <p14:creationId xmlns:p14="http://schemas.microsoft.com/office/powerpoint/2010/main" val="518519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FA23-DD92-B318-40E8-487250C1A4E5}"/>
              </a:ext>
            </a:extLst>
          </p:cNvPr>
          <p:cNvSpPr>
            <a:spLocks noGrp="1"/>
          </p:cNvSpPr>
          <p:nvPr>
            <p:ph type="title"/>
          </p:nvPr>
        </p:nvSpPr>
        <p:spPr/>
        <p:txBody>
          <a:bodyPr/>
          <a:lstStyle/>
          <a:p>
            <a:r>
              <a:rPr lang="en-US" sz="2800" dirty="0"/>
              <a:t>16*2 lcd dISPLAY</a:t>
            </a:r>
          </a:p>
        </p:txBody>
      </p:sp>
      <p:pic>
        <p:nvPicPr>
          <p:cNvPr id="6" name="Content Placeholder 5" descr="A close-up of a green electronic device&#10;&#10;AI-generated content may be incorrect.">
            <a:extLst>
              <a:ext uri="{FF2B5EF4-FFF2-40B4-BE49-F238E27FC236}">
                <a16:creationId xmlns:a16="http://schemas.microsoft.com/office/drawing/2014/main" id="{B0F5F509-C407-F4A3-9A80-EDF0B408BCC6}"/>
              </a:ext>
            </a:extLst>
          </p:cNvPr>
          <p:cNvPicPr>
            <a:picLocks noGrp="1" noChangeAspect="1"/>
          </p:cNvPicPr>
          <p:nvPr>
            <p:ph sz="quarter" idx="4"/>
          </p:nvPr>
        </p:nvPicPr>
        <p:blipFill>
          <a:blip r:embed="rId2"/>
          <a:stretch>
            <a:fillRect/>
          </a:stretch>
        </p:blipFill>
        <p:spPr>
          <a:xfrm>
            <a:off x="2489219" y="2487408"/>
            <a:ext cx="7361988" cy="3322997"/>
          </a:xfrm>
        </p:spPr>
      </p:pic>
      <p:sp>
        <p:nvSpPr>
          <p:cNvPr id="4" name="Slide Number Placeholder 3">
            <a:extLst>
              <a:ext uri="{FF2B5EF4-FFF2-40B4-BE49-F238E27FC236}">
                <a16:creationId xmlns:a16="http://schemas.microsoft.com/office/drawing/2014/main" id="{0EABA2F2-2C8D-88AF-9FD5-C459B97C38FD}"/>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140638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698047" y="630305"/>
            <a:ext cx="9879437" cy="980844"/>
          </a:xfrm>
        </p:spPr>
        <p:txBody>
          <a:bodyPr/>
          <a:lstStyle/>
          <a:p>
            <a:r>
              <a:rPr lang="en-US" sz="2800" dirty="0"/>
              <a:t>circuit DIAGRAM</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12</a:t>
            </a:fld>
            <a:endParaRPr lang="en-US" dirty="0"/>
          </a:p>
        </p:txBody>
      </p:sp>
      <p:pic>
        <p:nvPicPr>
          <p:cNvPr id="11" name="Content Placeholder 10">
            <a:extLst>
              <a:ext uri="{FF2B5EF4-FFF2-40B4-BE49-F238E27FC236}">
                <a16:creationId xmlns:a16="http://schemas.microsoft.com/office/drawing/2014/main" id="{D52DCCD4-CD79-112B-3474-EF76B8FAC107}"/>
              </a:ext>
            </a:extLst>
          </p:cNvPr>
          <p:cNvPicPr>
            <a:picLocks noGrp="1" noChangeAspect="1"/>
          </p:cNvPicPr>
          <p:nvPr>
            <p:ph sz="half" idx="1"/>
          </p:nvPr>
        </p:nvPicPr>
        <p:blipFill>
          <a:blip r:embed="rId3"/>
          <a:stretch>
            <a:fillRect/>
          </a:stretch>
        </p:blipFill>
        <p:spPr>
          <a:xfrm>
            <a:off x="1830783" y="1917290"/>
            <a:ext cx="7755668" cy="4527755"/>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1072055" y="621890"/>
            <a:ext cx="7843837" cy="471489"/>
          </a:xfrm>
        </p:spPr>
        <p:txBody>
          <a:bodyPr/>
          <a:lstStyle/>
          <a:p>
            <a:r>
              <a:rPr lang="en-US" sz="2800" dirty="0"/>
              <a:t>Working principle:</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1072055" y="1369140"/>
            <a:ext cx="10511627" cy="4881717"/>
          </a:xfrm>
        </p:spPr>
        <p:txBody>
          <a:bodyPr>
            <a:normAutofit lnSpcReduction="10000"/>
          </a:bodyPr>
          <a:lstStyle/>
          <a:p>
            <a:endParaRPr lang="en-US" dirty="0"/>
          </a:p>
          <a:p>
            <a:r>
              <a:rPr lang="en-US" sz="1800" b="1" dirty="0"/>
              <a:t>Gas Sensor :</a:t>
            </a:r>
            <a:r>
              <a:rPr lang="en-US" sz="1800" dirty="0"/>
              <a:t> Air quality monitoring system used Gas Sensor detects presence of a gas in an environment</a:t>
            </a:r>
          </a:p>
          <a:p>
            <a:r>
              <a:rPr lang="en-US" sz="1800" dirty="0"/>
              <a:t> by measuring the electrical properties of the air. </a:t>
            </a:r>
          </a:p>
          <a:p>
            <a:endParaRPr lang="en-US" sz="1800" dirty="0"/>
          </a:p>
          <a:p>
            <a:r>
              <a:rPr lang="en-US" sz="1800" b="1" dirty="0"/>
              <a:t>LM35 Sensor</a:t>
            </a:r>
            <a:r>
              <a:rPr lang="en-US" sz="1800" dirty="0"/>
              <a:t>:LM35 Sensor  Measure Temperature.</a:t>
            </a:r>
          </a:p>
          <a:p>
            <a:endParaRPr lang="en-US" sz="1800" dirty="0"/>
          </a:p>
          <a:p>
            <a:r>
              <a:rPr lang="en-US" sz="1800" b="1" dirty="0"/>
              <a:t>Microcontroller: </a:t>
            </a:r>
            <a:r>
              <a:rPr lang="en-US" sz="1800" dirty="0"/>
              <a:t>The system gathers information from the sensors using  Arduino UNO  to collect and analyze the sensor readings.</a:t>
            </a:r>
          </a:p>
          <a:p>
            <a:endParaRPr lang="en-US" sz="1800" dirty="0"/>
          </a:p>
          <a:p>
            <a:r>
              <a:rPr lang="en-US" sz="1800" b="1" dirty="0"/>
              <a:t>LEDs</a:t>
            </a:r>
            <a:r>
              <a:rPr lang="en-US" sz="1800" dirty="0"/>
              <a:t>: Green LED will glow if the air quality is safe while red led indicates that the pollution level is too high and could be harmful.</a:t>
            </a:r>
          </a:p>
          <a:p>
            <a:endParaRPr lang="en-US" sz="1800" dirty="0"/>
          </a:p>
          <a:p>
            <a:r>
              <a:rPr lang="en-US" sz="1800" b="1" dirty="0"/>
              <a:t>LCD Display : </a:t>
            </a:r>
            <a:r>
              <a:rPr lang="en-US" sz="1800" dirty="0"/>
              <a:t>The analyzed data is shown through LCD display. It tells them about the air quality and temperature.</a:t>
            </a:r>
          </a:p>
          <a:p>
            <a:endParaRPr lang="en-US" sz="1800" dirty="0"/>
          </a:p>
          <a:p>
            <a:r>
              <a:rPr lang="en-US" sz="1800" b="1" dirty="0"/>
              <a:t>Implementation using Tinkercad : </a:t>
            </a:r>
            <a:r>
              <a:rPr lang="en-US" sz="1800" dirty="0"/>
              <a:t> Tinkercad is used to implement  it. This software can figure out what the sensor readings mean. As well as calculate how much pollution is there and make warnings through  red led if pollution levels are too high and could be harmful.</a:t>
            </a:r>
          </a:p>
          <a:p>
            <a:endParaRPr lang="en-US" sz="1800" dirty="0"/>
          </a:p>
          <a:p>
            <a:endParaRPr lang="en-US" dirty="0"/>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4072101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416364-CC3E-ED0A-E309-D6B5A88394D8}"/>
              </a:ext>
            </a:extLst>
          </p:cNvPr>
          <p:cNvSpPr>
            <a:spLocks noGrp="1"/>
          </p:cNvSpPr>
          <p:nvPr>
            <p:ph type="sldNum" sz="quarter" idx="10"/>
          </p:nvPr>
        </p:nvSpPr>
        <p:spPr/>
        <p:txBody>
          <a:bodyPr/>
          <a:lstStyle/>
          <a:p>
            <a:fld id="{48F63A3B-78C7-47BE-AE5E-E10140E04643}" type="slidenum">
              <a:rPr lang="en-US" smtClean="0"/>
              <a:pPr/>
              <a:t>14</a:t>
            </a:fld>
            <a:endParaRPr lang="en-US" dirty="0"/>
          </a:p>
        </p:txBody>
      </p:sp>
      <p:pic>
        <p:nvPicPr>
          <p:cNvPr id="5" name="Content Placeholder 4">
            <a:extLst>
              <a:ext uri="{FF2B5EF4-FFF2-40B4-BE49-F238E27FC236}">
                <a16:creationId xmlns:a16="http://schemas.microsoft.com/office/drawing/2014/main" id="{C4A497D9-FBDA-6B73-75A5-1B39AEF7943E}"/>
              </a:ext>
            </a:extLst>
          </p:cNvPr>
          <p:cNvPicPr>
            <a:picLocks noGrp="1" noChangeAspect="1"/>
          </p:cNvPicPr>
          <p:nvPr>
            <p:ph sz="half" idx="15"/>
          </p:nvPr>
        </p:nvPicPr>
        <p:blipFill>
          <a:blip r:embed="rId2"/>
          <a:stretch>
            <a:fillRect/>
          </a:stretch>
        </p:blipFill>
        <p:spPr>
          <a:xfrm>
            <a:off x="847746" y="1221075"/>
            <a:ext cx="8075028" cy="5341958"/>
          </a:xfrm>
          <a:prstGeom prst="rect">
            <a:avLst/>
          </a:prstGeom>
        </p:spPr>
      </p:pic>
      <p:sp>
        <p:nvSpPr>
          <p:cNvPr id="9" name="TextBox 8">
            <a:extLst>
              <a:ext uri="{FF2B5EF4-FFF2-40B4-BE49-F238E27FC236}">
                <a16:creationId xmlns:a16="http://schemas.microsoft.com/office/drawing/2014/main" id="{AA731CF4-1206-C6E9-E424-DC3C6BEFA7D5}"/>
              </a:ext>
            </a:extLst>
          </p:cNvPr>
          <p:cNvSpPr txBox="1"/>
          <p:nvPr/>
        </p:nvSpPr>
        <p:spPr>
          <a:xfrm>
            <a:off x="847746" y="636300"/>
            <a:ext cx="6113206" cy="523220"/>
          </a:xfrm>
          <a:prstGeom prst="rect">
            <a:avLst/>
          </a:prstGeom>
          <a:noFill/>
        </p:spPr>
        <p:txBody>
          <a:bodyPr wrap="square">
            <a:spAutoFit/>
          </a:bodyPr>
          <a:lstStyle/>
          <a:p>
            <a:r>
              <a:rPr lang="en-US" sz="2800" b="1" dirty="0">
                <a:solidFill>
                  <a:srgbClr val="202C8F"/>
                </a:solidFill>
              </a:rPr>
              <a:t>CODE:</a:t>
            </a:r>
          </a:p>
        </p:txBody>
      </p:sp>
    </p:spTree>
    <p:extLst>
      <p:ext uri="{BB962C8B-B14F-4D97-AF65-F5344CB8AC3E}">
        <p14:creationId xmlns:p14="http://schemas.microsoft.com/office/powerpoint/2010/main" val="378210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A667529-7428-662A-5DEE-745E2D292ACC}"/>
              </a:ext>
            </a:extLst>
          </p:cNvPr>
          <p:cNvSpPr>
            <a:spLocks noGrp="1"/>
          </p:cNvSpPr>
          <p:nvPr>
            <p:ph type="sldNum" sz="quarter" idx="10"/>
          </p:nvPr>
        </p:nvSpPr>
        <p:spPr/>
        <p:txBody>
          <a:bodyPr/>
          <a:lstStyle/>
          <a:p>
            <a:fld id="{48F63A3B-78C7-47BE-AE5E-E10140E04643}" type="slidenum">
              <a:rPr lang="en-US" smtClean="0"/>
              <a:pPr/>
              <a:t>15</a:t>
            </a:fld>
            <a:endParaRPr lang="en-US" dirty="0"/>
          </a:p>
        </p:txBody>
      </p:sp>
      <p:pic>
        <p:nvPicPr>
          <p:cNvPr id="4" name="Content Placeholder 3">
            <a:extLst>
              <a:ext uri="{FF2B5EF4-FFF2-40B4-BE49-F238E27FC236}">
                <a16:creationId xmlns:a16="http://schemas.microsoft.com/office/drawing/2014/main" id="{759651CD-F30D-CC05-FF58-806962F27DD8}"/>
              </a:ext>
            </a:extLst>
          </p:cNvPr>
          <p:cNvPicPr>
            <a:picLocks noGrp="1" noChangeAspect="1"/>
          </p:cNvPicPr>
          <p:nvPr>
            <p:ph sz="half" idx="15"/>
          </p:nvPr>
        </p:nvPicPr>
        <p:blipFill>
          <a:blip r:embed="rId2"/>
          <a:stretch>
            <a:fillRect/>
          </a:stretch>
        </p:blipFill>
        <p:spPr>
          <a:xfrm>
            <a:off x="914399" y="692943"/>
            <a:ext cx="5943602" cy="5649092"/>
          </a:xfrm>
          <a:prstGeom prst="rect">
            <a:avLst/>
          </a:prstGeom>
        </p:spPr>
      </p:pic>
    </p:spTree>
    <p:extLst>
      <p:ext uri="{BB962C8B-B14F-4D97-AF65-F5344CB8AC3E}">
        <p14:creationId xmlns:p14="http://schemas.microsoft.com/office/powerpoint/2010/main" val="251887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761C11-894A-5B68-027D-E8F1751BA554}"/>
              </a:ext>
            </a:extLst>
          </p:cNvPr>
          <p:cNvSpPr>
            <a:spLocks noGrp="1"/>
          </p:cNvSpPr>
          <p:nvPr>
            <p:ph type="sldNum" sz="quarter" idx="10"/>
          </p:nvPr>
        </p:nvSpPr>
        <p:spPr/>
        <p:txBody>
          <a:bodyPr/>
          <a:lstStyle/>
          <a:p>
            <a:fld id="{48F63A3B-78C7-47BE-AE5E-E10140E04643}" type="slidenum">
              <a:rPr lang="en-US" smtClean="0"/>
              <a:pPr/>
              <a:t>16</a:t>
            </a:fld>
            <a:endParaRPr lang="en-US" dirty="0"/>
          </a:p>
        </p:txBody>
      </p:sp>
      <p:pic>
        <p:nvPicPr>
          <p:cNvPr id="5" name="Content Placeholder 4">
            <a:extLst>
              <a:ext uri="{FF2B5EF4-FFF2-40B4-BE49-F238E27FC236}">
                <a16:creationId xmlns:a16="http://schemas.microsoft.com/office/drawing/2014/main" id="{18238253-AABC-1388-1098-31B8B4C8F69E}"/>
              </a:ext>
            </a:extLst>
          </p:cNvPr>
          <p:cNvPicPr>
            <a:picLocks noGrp="1" noChangeAspect="1"/>
          </p:cNvPicPr>
          <p:nvPr>
            <p:ph sz="half" idx="15"/>
          </p:nvPr>
        </p:nvPicPr>
        <p:blipFill>
          <a:blip r:embed="rId2"/>
          <a:stretch>
            <a:fillRect/>
          </a:stretch>
        </p:blipFill>
        <p:spPr>
          <a:xfrm>
            <a:off x="1032387" y="1113502"/>
            <a:ext cx="5456904" cy="4866969"/>
          </a:xfrm>
          <a:prstGeom prst="rect">
            <a:avLst/>
          </a:prstGeom>
        </p:spPr>
      </p:pic>
    </p:spTree>
    <p:extLst>
      <p:ext uri="{BB962C8B-B14F-4D97-AF65-F5344CB8AC3E}">
        <p14:creationId xmlns:p14="http://schemas.microsoft.com/office/powerpoint/2010/main" val="1093087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9DAE5-066F-8B53-9231-092BBB5E13B7}"/>
              </a:ext>
            </a:extLst>
          </p:cNvPr>
          <p:cNvPicPr>
            <a:picLocks noGrp="1" noChangeAspect="1"/>
          </p:cNvPicPr>
          <p:nvPr>
            <p:ph sz="quarter" idx="4"/>
          </p:nvPr>
        </p:nvPicPr>
        <p:blipFill>
          <a:blip r:embed="rId2"/>
          <a:stretch>
            <a:fillRect/>
          </a:stretch>
        </p:blipFill>
        <p:spPr>
          <a:xfrm>
            <a:off x="833831" y="1104900"/>
            <a:ext cx="10058400" cy="5048250"/>
          </a:xfrm>
          <a:prstGeom prst="rect">
            <a:avLst/>
          </a:prstGeom>
        </p:spPr>
      </p:pic>
      <p:sp>
        <p:nvSpPr>
          <p:cNvPr id="4" name="Slide Number Placeholder 3">
            <a:extLst>
              <a:ext uri="{FF2B5EF4-FFF2-40B4-BE49-F238E27FC236}">
                <a16:creationId xmlns:a16="http://schemas.microsoft.com/office/drawing/2014/main" id="{A1800D6C-6A5F-D3DF-D4F3-DFCEDDF29551}"/>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3842518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99B24B-AAE1-10F7-4A8B-95EA40311CE9}"/>
              </a:ext>
            </a:extLst>
          </p:cNvPr>
          <p:cNvPicPr>
            <a:picLocks noGrp="1" noChangeAspect="1"/>
          </p:cNvPicPr>
          <p:nvPr>
            <p:ph sz="quarter" idx="4"/>
          </p:nvPr>
        </p:nvPicPr>
        <p:blipFill>
          <a:blip r:embed="rId2"/>
          <a:stretch>
            <a:fillRect/>
          </a:stretch>
        </p:blipFill>
        <p:spPr>
          <a:xfrm>
            <a:off x="1276350" y="692943"/>
            <a:ext cx="9296399" cy="5619750"/>
          </a:xfrm>
          <a:prstGeom prst="rect">
            <a:avLst/>
          </a:prstGeom>
        </p:spPr>
      </p:pic>
      <p:sp>
        <p:nvSpPr>
          <p:cNvPr id="4" name="Slide Number Placeholder 3">
            <a:extLst>
              <a:ext uri="{FF2B5EF4-FFF2-40B4-BE49-F238E27FC236}">
                <a16:creationId xmlns:a16="http://schemas.microsoft.com/office/drawing/2014/main" id="{11C8E599-B106-102C-2A17-F5C36D62FD40}"/>
              </a:ext>
            </a:extLst>
          </p:cNvPr>
          <p:cNvSpPr>
            <a:spLocks noGrp="1"/>
          </p:cNvSpPr>
          <p:nvPr>
            <p:ph type="sldNum" sz="quarter" idx="10"/>
          </p:nvPr>
        </p:nvSpPr>
        <p:spPr/>
        <p:txBody>
          <a:bodyPr/>
          <a:lstStyle/>
          <a:p>
            <a:fld id="{48F63A3B-78C7-47BE-AE5E-E10140E04643}" type="slidenum">
              <a:rPr lang="en-US" smtClean="0"/>
              <a:pPr/>
              <a:t>18</a:t>
            </a:fld>
            <a:endParaRPr lang="en-US" dirty="0"/>
          </a:p>
        </p:txBody>
      </p:sp>
    </p:spTree>
    <p:extLst>
      <p:ext uri="{BB962C8B-B14F-4D97-AF65-F5344CB8AC3E}">
        <p14:creationId xmlns:p14="http://schemas.microsoft.com/office/powerpoint/2010/main" val="1638450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58A707-D593-2172-AAEE-57E2C71EA907}"/>
              </a:ext>
            </a:extLst>
          </p:cNvPr>
          <p:cNvSpPr>
            <a:spLocks noGrp="1"/>
          </p:cNvSpPr>
          <p:nvPr>
            <p:ph type="sldNum" sz="quarter" idx="10"/>
          </p:nvPr>
        </p:nvSpPr>
        <p:spPr/>
        <p:txBody>
          <a:bodyPr/>
          <a:lstStyle/>
          <a:p>
            <a:fld id="{48F63A3B-78C7-47BE-AE5E-E10140E04643}" type="slidenum">
              <a:rPr lang="en-US" smtClean="0"/>
              <a:pPr/>
              <a:t>19</a:t>
            </a:fld>
            <a:endParaRPr lang="en-US" dirty="0"/>
          </a:p>
        </p:txBody>
      </p:sp>
      <p:sp>
        <p:nvSpPr>
          <p:cNvPr id="3" name="Content Placeholder 2">
            <a:extLst>
              <a:ext uri="{FF2B5EF4-FFF2-40B4-BE49-F238E27FC236}">
                <a16:creationId xmlns:a16="http://schemas.microsoft.com/office/drawing/2014/main" id="{CCF14BAA-4834-3470-413B-F3349E134FDD}"/>
              </a:ext>
            </a:extLst>
          </p:cNvPr>
          <p:cNvSpPr>
            <a:spLocks noGrp="1"/>
          </p:cNvSpPr>
          <p:nvPr>
            <p:ph sz="quarter" idx="4"/>
          </p:nvPr>
        </p:nvSpPr>
        <p:spPr>
          <a:xfrm>
            <a:off x="884903" y="692943"/>
            <a:ext cx="1947279" cy="580072"/>
          </a:xfrm>
        </p:spPr>
        <p:txBody>
          <a:bodyPr>
            <a:normAutofit fontScale="92500" lnSpcReduction="20000"/>
          </a:bodyPr>
          <a:lstStyle/>
          <a:p>
            <a:pPr marL="0" indent="0">
              <a:buNone/>
            </a:pPr>
            <a:r>
              <a:rPr lang="en-US" sz="3200" b="1" dirty="0"/>
              <a:t>OUTPUT:</a:t>
            </a:r>
          </a:p>
        </p:txBody>
      </p:sp>
      <p:pic>
        <p:nvPicPr>
          <p:cNvPr id="6" name="Picture 5">
            <a:extLst>
              <a:ext uri="{FF2B5EF4-FFF2-40B4-BE49-F238E27FC236}">
                <a16:creationId xmlns:a16="http://schemas.microsoft.com/office/drawing/2014/main" id="{A9EF5F35-0985-B082-5DD8-C962A78C4B1F}"/>
              </a:ext>
            </a:extLst>
          </p:cNvPr>
          <p:cNvPicPr>
            <a:picLocks noChangeAspect="1"/>
          </p:cNvPicPr>
          <p:nvPr/>
        </p:nvPicPr>
        <p:blipFill>
          <a:blip r:embed="rId2"/>
          <a:stretch>
            <a:fillRect/>
          </a:stretch>
        </p:blipFill>
        <p:spPr>
          <a:xfrm>
            <a:off x="855898" y="1382654"/>
            <a:ext cx="8797290" cy="5206435"/>
          </a:xfrm>
          <a:prstGeom prst="rect">
            <a:avLst/>
          </a:prstGeom>
        </p:spPr>
      </p:pic>
    </p:spTree>
    <p:extLst>
      <p:ext uri="{BB962C8B-B14F-4D97-AF65-F5344CB8AC3E}">
        <p14:creationId xmlns:p14="http://schemas.microsoft.com/office/powerpoint/2010/main" val="3805881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829735" y="1603487"/>
            <a:ext cx="7965461" cy="994164"/>
          </a:xfrm>
        </p:spPr>
        <p:txBody>
          <a:bodyPr/>
          <a:lstStyle/>
          <a:p>
            <a:r>
              <a:rPr lang="en-US" sz="2800" dirty="0"/>
              <a:t>introduction: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829735" y="2970447"/>
            <a:ext cx="8379338" cy="4949438"/>
          </a:xfrm>
        </p:spPr>
        <p:txBody>
          <a:bodyPr>
            <a:noAutofit/>
          </a:bodyPr>
          <a:lstStyle/>
          <a:p>
            <a:pPr marL="0" indent="0">
              <a:buNone/>
            </a:pPr>
            <a:r>
              <a:rPr lang="en-US" sz="2000" dirty="0"/>
              <a:t>An air pollution monitoring system is a network of instruments that continuously measure and report on the presence and concentration of pollutants in the air. These systems help in identifying the sources of pollution and assessing the effectiveness of pollution control measures. </a:t>
            </a:r>
          </a:p>
          <a:p>
            <a:pPr marL="0" indent="0">
              <a:buNone/>
            </a:pPr>
            <a:r>
              <a:rPr lang="en-US" sz="2000" dirty="0"/>
              <a:t>They can also be used to alert the public to dangerous air quality levels, allowing for protective actions like wearing masks or staying indoors.</a:t>
            </a:r>
          </a:p>
          <a:p>
            <a:pPr marL="0" indent="0">
              <a:buNone/>
            </a:pPr>
            <a:endParaRPr lang="en-US" sz="2000"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96380-74CA-CD65-E90B-2D2F65C6D1CC}"/>
              </a:ext>
            </a:extLst>
          </p:cNvPr>
          <p:cNvSpPr>
            <a:spLocks noGrp="1"/>
          </p:cNvSpPr>
          <p:nvPr>
            <p:ph type="title"/>
          </p:nvPr>
        </p:nvSpPr>
        <p:spPr/>
        <p:txBody>
          <a:bodyPr/>
          <a:lstStyle/>
          <a:p>
            <a:r>
              <a:rPr lang="en-US" sz="2800" dirty="0"/>
              <a:t>Applications:</a:t>
            </a:r>
          </a:p>
        </p:txBody>
      </p:sp>
      <p:sp>
        <p:nvSpPr>
          <p:cNvPr id="3" name="Slide Number Placeholder 2">
            <a:extLst>
              <a:ext uri="{FF2B5EF4-FFF2-40B4-BE49-F238E27FC236}">
                <a16:creationId xmlns:a16="http://schemas.microsoft.com/office/drawing/2014/main" id="{650E7546-F564-A8D0-A093-F9112A3D83C0}"/>
              </a:ext>
            </a:extLst>
          </p:cNvPr>
          <p:cNvSpPr>
            <a:spLocks noGrp="1"/>
          </p:cNvSpPr>
          <p:nvPr>
            <p:ph type="sldNum" sz="quarter" idx="10"/>
          </p:nvPr>
        </p:nvSpPr>
        <p:spPr/>
        <p:txBody>
          <a:bodyPr/>
          <a:lstStyle/>
          <a:p>
            <a:fld id="{48F63A3B-78C7-47BE-AE5E-E10140E04643}" type="slidenum">
              <a:rPr lang="en-US" smtClean="0"/>
              <a:pPr/>
              <a:t>20</a:t>
            </a:fld>
            <a:endParaRPr lang="en-US" dirty="0"/>
          </a:p>
        </p:txBody>
      </p:sp>
      <p:sp>
        <p:nvSpPr>
          <p:cNvPr id="4" name="Content Placeholder 3">
            <a:extLst>
              <a:ext uri="{FF2B5EF4-FFF2-40B4-BE49-F238E27FC236}">
                <a16:creationId xmlns:a16="http://schemas.microsoft.com/office/drawing/2014/main" id="{EDA49815-51A8-5C82-7A8F-A1240C66AA01}"/>
              </a:ext>
            </a:extLst>
          </p:cNvPr>
          <p:cNvSpPr>
            <a:spLocks noGrp="1"/>
          </p:cNvSpPr>
          <p:nvPr>
            <p:ph sz="half" idx="2"/>
          </p:nvPr>
        </p:nvSpPr>
        <p:spPr>
          <a:xfrm>
            <a:off x="914400" y="2303028"/>
            <a:ext cx="7981950" cy="3720337"/>
          </a:xfrm>
        </p:spPr>
        <p:txBody>
          <a:bodyPr>
            <a:normAutofit/>
          </a:bodyPr>
          <a:lstStyle/>
          <a:p>
            <a:pPr marL="342900" indent="-342900">
              <a:buFont typeface="Arial" panose="020B0604020202020204" pitchFamily="34" charset="0"/>
              <a:buChar char="•"/>
            </a:pPr>
            <a:r>
              <a:rPr lang="en-US" sz="2000" dirty="0"/>
              <a:t>Roadside Pollution Monitoring</a:t>
            </a:r>
          </a:p>
          <a:p>
            <a:pPr marL="342900" indent="-342900">
              <a:buFont typeface="Arial" panose="020B0604020202020204" pitchFamily="34" charset="0"/>
              <a:buChar char="•"/>
            </a:pPr>
            <a:r>
              <a:rPr lang="en-US" sz="2000" dirty="0"/>
              <a:t>Industrial Perimeter Monitoring</a:t>
            </a:r>
          </a:p>
          <a:p>
            <a:pPr marL="342900" indent="-342900">
              <a:buFont typeface="Arial" panose="020B0604020202020204" pitchFamily="34" charset="0"/>
              <a:buChar char="•"/>
            </a:pPr>
            <a:r>
              <a:rPr lang="en-US" sz="2000" dirty="0"/>
              <a:t>Site Selection for reference monitoring stations</a:t>
            </a:r>
          </a:p>
          <a:p>
            <a:pPr marL="342900" indent="-342900">
              <a:buFont typeface="Arial" panose="020B0604020202020204" pitchFamily="34" charset="0"/>
              <a:buChar char="•"/>
            </a:pPr>
            <a:r>
              <a:rPr lang="en-US" sz="2000" dirty="0"/>
              <a:t>Indore Air Quality Monitoring</a:t>
            </a:r>
          </a:p>
        </p:txBody>
      </p:sp>
    </p:spTree>
    <p:extLst>
      <p:ext uri="{BB962C8B-B14F-4D97-AF65-F5344CB8AC3E}">
        <p14:creationId xmlns:p14="http://schemas.microsoft.com/office/powerpoint/2010/main" val="4240407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1275843"/>
            <a:ext cx="7631709" cy="1091627"/>
          </a:xfrm>
        </p:spPr>
        <p:txBody>
          <a:bodyPr/>
          <a:lstStyle/>
          <a:p>
            <a:r>
              <a:rPr lang="en-US" sz="2800" dirty="0"/>
              <a:t>Future scope:</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833831" y="2714625"/>
            <a:ext cx="10058400" cy="4143375"/>
          </a:xfrm>
        </p:spPr>
        <p:txBody>
          <a:bodyPr>
            <a:normAutofit/>
          </a:bodyPr>
          <a:lstStyle/>
          <a:p>
            <a:pPr marL="0" indent="0">
              <a:buNone/>
            </a:pPr>
            <a:r>
              <a:rPr lang="en-US" sz="2000" dirty="0"/>
              <a:t>The future of air quality monitoring systems is promising, with advancements in technology and increasing awareness driving growth and innovation. Key trends include the integration of AI and machine learning, expanded use of mobile and drone-based monitoring, and deeper integration with smart city infrastructure.</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r>
              <a:rPr lang="en-US" dirty="0"/>
              <a:t>8</a:t>
            </a:r>
          </a:p>
        </p:txBody>
      </p:sp>
    </p:spTree>
    <p:extLst>
      <p:ext uri="{BB962C8B-B14F-4D97-AF65-F5344CB8AC3E}">
        <p14:creationId xmlns:p14="http://schemas.microsoft.com/office/powerpoint/2010/main" val="1941619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117159" y="1433515"/>
            <a:ext cx="7043617" cy="739041"/>
          </a:xfrm>
        </p:spPr>
        <p:txBody>
          <a:bodyPr/>
          <a:lstStyle/>
          <a:p>
            <a:r>
              <a:rPr lang="en-US" sz="2800" dirty="0"/>
              <a:t>CONCLUSION:</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22</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117158" y="2692133"/>
            <a:ext cx="7043617" cy="2908567"/>
          </a:xfrm>
        </p:spPr>
        <p:txBody>
          <a:bodyPr>
            <a:normAutofit fontScale="85000" lnSpcReduction="10000"/>
          </a:bodyPr>
          <a:lstStyle/>
          <a:p>
            <a:r>
              <a:rPr lang="en-US" dirty="0"/>
              <a:t>IoT technology offers a promising solution for addressing the challenges of pollution monitoring. By leveraging a network of interconnected sensors, IoT devices can provide real-time, accurate, and widespread data on various pollutants. </a:t>
            </a:r>
          </a:p>
          <a:p>
            <a:r>
              <a:rPr lang="en-US" dirty="0"/>
              <a:t>This information can be used to inform policy decisions, improve environmental management, and protect public health. While there are still challenges to overcome, such as sensor reliability, data security, and network connectivity, the potential benefits of IoT-based pollution monitoring make it a worthwhile investment for governments and organizations. </a:t>
            </a:r>
          </a:p>
        </p:txBody>
      </p:sp>
    </p:spTree>
    <p:extLst>
      <p:ext uri="{BB962C8B-B14F-4D97-AF65-F5344CB8AC3E}">
        <p14:creationId xmlns:p14="http://schemas.microsoft.com/office/powerpoint/2010/main" val="113171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sz="2800" dirty="0"/>
              <a:t>IMPORTANCE:</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399" y="2393553"/>
            <a:ext cx="8008883" cy="4255427"/>
          </a:xfrm>
        </p:spPr>
        <p:txBody>
          <a:bodyPr>
            <a:normAutofit/>
          </a:bodyPr>
          <a:lstStyle/>
          <a:p>
            <a:r>
              <a:rPr lang="en-US" dirty="0"/>
              <a:t>IoT paradigm has increased the interest in monitoring and study of air pollution and its consequences on human health, thus evaluating its impact in life forms as well as environmental damage</a:t>
            </a:r>
          </a:p>
          <a:p>
            <a:endParaRPr lang="en-US" dirty="0"/>
          </a:p>
          <a:p>
            <a:r>
              <a:rPr lang="en-US" dirty="0"/>
              <a:t>Application of IoT-based systems, emphasizing their role in enabling real-time</a:t>
            </a:r>
            <a:r>
              <a:rPr lang="en-US" b="1" dirty="0"/>
              <a:t>, </a:t>
            </a:r>
            <a:r>
              <a:rPr lang="en-US" dirty="0"/>
              <a:t>precise air quality assessment across various sectors, including urban, industrial, and agricultural environments.</a:t>
            </a:r>
          </a:p>
          <a:p>
            <a:endParaRPr lang="en-US" dirty="0"/>
          </a:p>
          <a:p>
            <a:endParaRPr lang="en-US" dirty="0"/>
          </a:p>
          <a:p>
            <a:endParaRPr lang="en-US" dirty="0"/>
          </a:p>
        </p:txBody>
      </p:sp>
    </p:spTree>
    <p:extLst>
      <p:ext uri="{BB962C8B-B14F-4D97-AF65-F5344CB8AC3E}">
        <p14:creationId xmlns:p14="http://schemas.microsoft.com/office/powerpoint/2010/main" val="2468595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238865" y="1039733"/>
            <a:ext cx="5259554" cy="1281052"/>
          </a:xfrm>
        </p:spPr>
        <p:txBody>
          <a:bodyPr/>
          <a:lstStyle/>
          <a:p>
            <a:r>
              <a:rPr lang="en-US" sz="2800" dirty="0"/>
              <a:t>FEATURES: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1238865" y="2518860"/>
            <a:ext cx="10397613" cy="3159270"/>
          </a:xfrm>
        </p:spPr>
        <p:txBody>
          <a:bodyPr>
            <a:normAutofit/>
          </a:bodyPr>
          <a:lstStyle/>
          <a:p>
            <a:pPr marL="342900" indent="-342900">
              <a:buFont typeface="Arial" panose="020B0604020202020204" pitchFamily="34" charset="0"/>
              <a:buChar char="•"/>
            </a:pPr>
            <a:r>
              <a:rPr lang="en-US" sz="1900" dirty="0"/>
              <a:t>Air pollution monitoring systems are designed to measure various pollutants and other parameters in the air to assess and ensure the quality of the air we breathe. These air quality measurement devices typically consist of several components.</a:t>
            </a:r>
          </a:p>
          <a:p>
            <a:endParaRPr lang="en-US" dirty="0"/>
          </a:p>
          <a:p>
            <a:pPr marL="342900" indent="-342900">
              <a:buFont typeface="Arial" panose="020B0604020202020204" pitchFamily="34" charset="0"/>
              <a:buChar char="•"/>
            </a:pPr>
            <a:r>
              <a:rPr lang="en-US" sz="2000" dirty="0"/>
              <a:t>Air quality systems have sensors and software to check pollutants like PM, NO2, SO2, CO, O3, and VOCs. So, they work in real-time.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IoT base Air Quality Monitoring System calculate how much pollution is there and make warnings and pollution levels are too high and could be harmful.</a:t>
            </a:r>
          </a:p>
          <a:p>
            <a:r>
              <a:rPr lang="en-US" sz="2000" dirty="0"/>
              <a:t>  </a:t>
            </a:r>
          </a:p>
          <a:p>
            <a:endParaRPr lang="en-US" dirty="0"/>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992538" y="1855073"/>
            <a:ext cx="5723586" cy="427703"/>
          </a:xfrm>
        </p:spPr>
        <p:txBody>
          <a:bodyPr/>
          <a:lstStyle/>
          <a:p>
            <a:r>
              <a:rPr lang="en-US" sz="2800" dirty="0"/>
              <a:t>IOT TECHNOLOGY:</a:t>
            </a:r>
            <a:br>
              <a:rPr lang="en-US" sz="2800" dirty="0"/>
            </a:br>
            <a:endParaRPr lang="en-US" sz="2800" dirty="0"/>
          </a:p>
        </p:txBody>
      </p:sp>
      <p:sp>
        <p:nvSpPr>
          <p:cNvPr id="4" name="TextBox 3">
            <a:extLst>
              <a:ext uri="{FF2B5EF4-FFF2-40B4-BE49-F238E27FC236}">
                <a16:creationId xmlns:a16="http://schemas.microsoft.com/office/drawing/2014/main" id="{2DD920CF-1E1B-2865-630F-4468E931049A}"/>
              </a:ext>
            </a:extLst>
          </p:cNvPr>
          <p:cNvSpPr txBox="1"/>
          <p:nvPr/>
        </p:nvSpPr>
        <p:spPr>
          <a:xfrm>
            <a:off x="992538" y="2282776"/>
            <a:ext cx="9808811" cy="2031325"/>
          </a:xfrm>
          <a:prstGeom prst="rect">
            <a:avLst/>
          </a:prstGeom>
          <a:noFill/>
        </p:spPr>
        <p:txBody>
          <a:bodyPr wrap="square">
            <a:spAutoFit/>
          </a:bodyPr>
          <a:lstStyle/>
          <a:p>
            <a:r>
              <a:rPr lang="en-US" dirty="0">
                <a:solidFill>
                  <a:schemeClr val="accent6">
                    <a:lumMod val="60000"/>
                    <a:lumOff val="40000"/>
                  </a:schemeClr>
                </a:solidFill>
              </a:rPr>
              <a:t>IoT can be deﬁned as a networking infrastructure that connects uniquely identiﬁable objects to the Internet. These objects are usually sensor or actuators with smart capabilities. Information about these objects can be collected.</a:t>
            </a:r>
          </a:p>
          <a:p>
            <a:endParaRPr lang="en-US" dirty="0">
              <a:solidFill>
                <a:schemeClr val="accent6">
                  <a:lumMod val="60000"/>
                  <a:lumOff val="40000"/>
                </a:schemeClr>
              </a:solidFill>
            </a:endParaRPr>
          </a:p>
          <a:p>
            <a:r>
              <a:rPr lang="en-US" dirty="0">
                <a:solidFill>
                  <a:schemeClr val="accent6">
                    <a:lumMod val="60000"/>
                    <a:lumOff val="40000"/>
                  </a:schemeClr>
                </a:solidFill>
              </a:rPr>
              <a:t> IoT is about leveraging the power of data and connectivity to make our lives easier, more efficient, and more convenient. By connecting everyday objects to the internet, IoT enables us to remotely monitor and control them, gather valuable insights, and automate tasks.</a:t>
            </a:r>
          </a:p>
        </p:txBody>
      </p:sp>
    </p:spTree>
    <p:extLst>
      <p:ext uri="{BB962C8B-B14F-4D97-AF65-F5344CB8AC3E}">
        <p14:creationId xmlns:p14="http://schemas.microsoft.com/office/powerpoint/2010/main" val="290649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575187" y="457198"/>
            <a:ext cx="6583680" cy="471489"/>
          </a:xfrm>
        </p:spPr>
        <p:txBody>
          <a:bodyPr/>
          <a:lstStyle/>
          <a:p>
            <a:r>
              <a:rPr lang="en-US" sz="2800" dirty="0"/>
              <a:t>REQIREMENTS:</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707923" y="1106129"/>
            <a:ext cx="6583680" cy="5619135"/>
          </a:xfrm>
        </p:spPr>
        <p:txBody>
          <a:bodyPr>
            <a:normAutofit/>
          </a:bodyPr>
          <a:lstStyle/>
          <a:p>
            <a:r>
              <a:rPr lang="en-US" sz="2000" b="1" dirty="0"/>
              <a:t>HARDWARE REQUIREMENTS:</a:t>
            </a:r>
          </a:p>
          <a:p>
            <a:pPr marL="342900" indent="-342900">
              <a:buFont typeface="Arial" panose="020B0604020202020204" pitchFamily="34" charset="0"/>
              <a:buChar char="•"/>
            </a:pPr>
            <a:r>
              <a:rPr lang="en-US" sz="2000" dirty="0"/>
              <a:t>Arduino UNO</a:t>
            </a:r>
          </a:p>
          <a:p>
            <a:pPr marL="342900" indent="-342900">
              <a:buFont typeface="Arial" panose="020B0604020202020204" pitchFamily="34" charset="0"/>
              <a:buChar char="•"/>
            </a:pPr>
            <a:r>
              <a:rPr lang="en-US" sz="2000" dirty="0"/>
              <a:t>Breadboard</a:t>
            </a:r>
          </a:p>
          <a:p>
            <a:pPr marL="342900" indent="-342900">
              <a:buFont typeface="Arial" panose="020B0604020202020204" pitchFamily="34" charset="0"/>
              <a:buChar char="•"/>
            </a:pPr>
            <a:r>
              <a:rPr lang="en-US" sz="2000" dirty="0"/>
              <a:t>LM35(Temperature Sensor)</a:t>
            </a:r>
          </a:p>
          <a:p>
            <a:pPr marL="342900" indent="-342900">
              <a:buFont typeface="Arial" panose="020B0604020202020204" pitchFamily="34" charset="0"/>
              <a:buChar char="•"/>
            </a:pPr>
            <a:r>
              <a:rPr lang="en-US" sz="2000" dirty="0"/>
              <a:t>Gas Sensor</a:t>
            </a:r>
          </a:p>
          <a:p>
            <a:pPr marL="342900" indent="-342900">
              <a:buFont typeface="Arial" panose="020B0604020202020204" pitchFamily="34" charset="0"/>
              <a:buChar char="•"/>
            </a:pPr>
            <a:r>
              <a:rPr lang="en-US" sz="2000" dirty="0"/>
              <a:t>Red ,Green LED</a:t>
            </a:r>
          </a:p>
          <a:p>
            <a:pPr marL="342900" indent="-342900">
              <a:buFont typeface="Arial" panose="020B0604020202020204" pitchFamily="34" charset="0"/>
              <a:buChar char="•"/>
            </a:pPr>
            <a:r>
              <a:rPr lang="en-US" sz="2000" dirty="0"/>
              <a:t>16*2 LCD Display</a:t>
            </a:r>
          </a:p>
          <a:p>
            <a:pPr marL="342900" indent="-342900">
              <a:buFont typeface="Arial" panose="020B0604020202020204" pitchFamily="34" charset="0"/>
              <a:buChar char="•"/>
            </a:pPr>
            <a:r>
              <a:rPr lang="en-US" sz="2000" dirty="0"/>
              <a:t>Jumper Wires</a:t>
            </a:r>
          </a:p>
          <a:p>
            <a:pPr marL="342900" indent="-342900">
              <a:buFont typeface="Arial" panose="020B0604020202020204" pitchFamily="34" charset="0"/>
              <a:buChar char="•"/>
            </a:pPr>
            <a:r>
              <a:rPr lang="en-US" sz="2000" dirty="0"/>
              <a:t>Resistors</a:t>
            </a:r>
          </a:p>
          <a:p>
            <a:r>
              <a:rPr lang="en-US" sz="2000" b="1" dirty="0"/>
              <a:t>SOFTWARE USED:</a:t>
            </a:r>
          </a:p>
          <a:p>
            <a:pPr marL="342900" indent="-342900">
              <a:buFont typeface="Arial" panose="020B0604020202020204" pitchFamily="34" charset="0"/>
              <a:buChar char="•"/>
            </a:pPr>
            <a:r>
              <a:rPr lang="en-US" sz="2000" dirty="0"/>
              <a:t>Tinkercad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91F7B-D09E-93E4-FB7C-F71C80E93384}"/>
              </a:ext>
            </a:extLst>
          </p:cNvPr>
          <p:cNvSpPr>
            <a:spLocks noGrp="1"/>
          </p:cNvSpPr>
          <p:nvPr>
            <p:ph type="title"/>
          </p:nvPr>
        </p:nvSpPr>
        <p:spPr>
          <a:xfrm>
            <a:off x="765974" y="948382"/>
            <a:ext cx="10511627" cy="1012785"/>
          </a:xfrm>
        </p:spPr>
        <p:txBody>
          <a:bodyPr/>
          <a:lstStyle/>
          <a:p>
            <a:r>
              <a:rPr lang="en-US" sz="2800" dirty="0"/>
              <a:t>Arduino uno</a:t>
            </a:r>
          </a:p>
        </p:txBody>
      </p:sp>
      <p:pic>
        <p:nvPicPr>
          <p:cNvPr id="6" name="Content Placeholder 5" descr="A blue circuit board with black and white text&#10;&#10;AI-generated content may be incorrect.">
            <a:extLst>
              <a:ext uri="{FF2B5EF4-FFF2-40B4-BE49-F238E27FC236}">
                <a16:creationId xmlns:a16="http://schemas.microsoft.com/office/drawing/2014/main" id="{E3DBE1A6-8643-9D71-61B2-A857C2F51813}"/>
              </a:ext>
            </a:extLst>
          </p:cNvPr>
          <p:cNvPicPr>
            <a:picLocks noGrp="1" noChangeAspect="1"/>
          </p:cNvPicPr>
          <p:nvPr>
            <p:ph sz="quarter" idx="4"/>
          </p:nvPr>
        </p:nvPicPr>
        <p:blipFill>
          <a:blip r:embed="rId2"/>
          <a:stretch>
            <a:fillRect/>
          </a:stretch>
        </p:blipFill>
        <p:spPr>
          <a:xfrm>
            <a:off x="3172665" y="2315607"/>
            <a:ext cx="6397004" cy="4100403"/>
          </a:xfrm>
        </p:spPr>
      </p:pic>
      <p:sp>
        <p:nvSpPr>
          <p:cNvPr id="4" name="Slide Number Placeholder 3">
            <a:extLst>
              <a:ext uri="{FF2B5EF4-FFF2-40B4-BE49-F238E27FC236}">
                <a16:creationId xmlns:a16="http://schemas.microsoft.com/office/drawing/2014/main" id="{10481F9A-A778-0008-EFBB-579013EAC961}"/>
              </a:ext>
            </a:extLst>
          </p:cNvPr>
          <p:cNvSpPr>
            <a:spLocks noGrp="1"/>
          </p:cNvSpPr>
          <p:nvPr>
            <p:ph type="sldNum" sz="quarter" idx="10"/>
          </p:nvPr>
        </p:nvSpPr>
        <p:spPr/>
        <p:txBody>
          <a:bodyPr/>
          <a:lstStyle/>
          <a:p>
            <a:fld id="{48F63A3B-78C7-47BE-AE5E-E10140E04643}" type="slidenum">
              <a:rPr lang="en-US" smtClean="0"/>
              <a:pPr/>
              <a:t>7</a:t>
            </a:fld>
            <a:endParaRPr lang="en-US" dirty="0"/>
          </a:p>
        </p:txBody>
      </p:sp>
    </p:spTree>
    <p:extLst>
      <p:ext uri="{BB962C8B-B14F-4D97-AF65-F5344CB8AC3E}">
        <p14:creationId xmlns:p14="http://schemas.microsoft.com/office/powerpoint/2010/main" val="168487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DA8B8-F92D-205E-818F-1B8FCB3575DC}"/>
              </a:ext>
            </a:extLst>
          </p:cNvPr>
          <p:cNvSpPr>
            <a:spLocks noGrp="1"/>
          </p:cNvSpPr>
          <p:nvPr>
            <p:ph type="title"/>
          </p:nvPr>
        </p:nvSpPr>
        <p:spPr>
          <a:xfrm>
            <a:off x="840186" y="482086"/>
            <a:ext cx="10511627" cy="1012785"/>
          </a:xfrm>
        </p:spPr>
        <p:txBody>
          <a:bodyPr/>
          <a:lstStyle/>
          <a:p>
            <a:r>
              <a:rPr lang="en-US" dirty="0"/>
              <a:t>breadboard</a:t>
            </a:r>
          </a:p>
        </p:txBody>
      </p:sp>
      <p:pic>
        <p:nvPicPr>
          <p:cNvPr id="5" name="Content Placeholder 4">
            <a:extLst>
              <a:ext uri="{FF2B5EF4-FFF2-40B4-BE49-F238E27FC236}">
                <a16:creationId xmlns:a16="http://schemas.microsoft.com/office/drawing/2014/main" id="{77685B5A-BC1A-68A1-8300-365F4017EF90}"/>
              </a:ext>
            </a:extLst>
          </p:cNvPr>
          <p:cNvPicPr>
            <a:picLocks noGrp="1" noChangeAspect="1"/>
          </p:cNvPicPr>
          <p:nvPr>
            <p:ph sz="quarter" idx="4"/>
          </p:nvPr>
        </p:nvPicPr>
        <p:blipFill>
          <a:blip r:embed="rId2"/>
          <a:stretch>
            <a:fillRect/>
          </a:stretch>
        </p:blipFill>
        <p:spPr>
          <a:xfrm>
            <a:off x="2487630" y="2265306"/>
            <a:ext cx="7365165" cy="3948112"/>
          </a:xfrm>
          <a:prstGeom prst="rect">
            <a:avLst/>
          </a:prstGeom>
        </p:spPr>
      </p:pic>
      <p:sp>
        <p:nvSpPr>
          <p:cNvPr id="4" name="Slide Number Placeholder 3">
            <a:extLst>
              <a:ext uri="{FF2B5EF4-FFF2-40B4-BE49-F238E27FC236}">
                <a16:creationId xmlns:a16="http://schemas.microsoft.com/office/drawing/2014/main" id="{D5157178-E2C9-5655-EF71-ED6D4CE8A8B6}"/>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05908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D062-B484-C425-5752-815B902E47A7}"/>
              </a:ext>
            </a:extLst>
          </p:cNvPr>
          <p:cNvSpPr>
            <a:spLocks noGrp="1"/>
          </p:cNvSpPr>
          <p:nvPr>
            <p:ph type="title"/>
          </p:nvPr>
        </p:nvSpPr>
        <p:spPr>
          <a:xfrm>
            <a:off x="840186" y="1255621"/>
            <a:ext cx="10511627" cy="1012785"/>
          </a:xfrm>
        </p:spPr>
        <p:txBody>
          <a:bodyPr/>
          <a:lstStyle/>
          <a:p>
            <a:r>
              <a:rPr lang="en-US" sz="2800" dirty="0"/>
              <a:t>Lm35 sensor                        gas sensor</a:t>
            </a:r>
          </a:p>
        </p:txBody>
      </p:sp>
      <p:pic>
        <p:nvPicPr>
          <p:cNvPr id="6" name="Content Placeholder 5" descr="A close-up of a transistor&#10;&#10;AI-generated content may be incorrect.">
            <a:extLst>
              <a:ext uri="{FF2B5EF4-FFF2-40B4-BE49-F238E27FC236}">
                <a16:creationId xmlns:a16="http://schemas.microsoft.com/office/drawing/2014/main" id="{605F8438-4CAD-5ADD-B333-0CC07D1DAAA7}"/>
              </a:ext>
            </a:extLst>
          </p:cNvPr>
          <p:cNvPicPr>
            <a:picLocks noGrp="1" noChangeAspect="1"/>
          </p:cNvPicPr>
          <p:nvPr>
            <p:ph sz="quarter" idx="4"/>
          </p:nvPr>
        </p:nvPicPr>
        <p:blipFill>
          <a:blip r:embed="rId2"/>
          <a:stretch>
            <a:fillRect/>
          </a:stretch>
        </p:blipFill>
        <p:spPr>
          <a:xfrm>
            <a:off x="1371598" y="2663554"/>
            <a:ext cx="4209393" cy="3239238"/>
          </a:xfrm>
        </p:spPr>
      </p:pic>
      <p:sp>
        <p:nvSpPr>
          <p:cNvPr id="4" name="Slide Number Placeholder 3">
            <a:extLst>
              <a:ext uri="{FF2B5EF4-FFF2-40B4-BE49-F238E27FC236}">
                <a16:creationId xmlns:a16="http://schemas.microsoft.com/office/drawing/2014/main" id="{476A0E52-F46B-850E-BEB2-6A60D443D1D4}"/>
              </a:ext>
            </a:extLst>
          </p:cNvPr>
          <p:cNvSpPr>
            <a:spLocks noGrp="1"/>
          </p:cNvSpPr>
          <p:nvPr>
            <p:ph type="sldNum" sz="quarter" idx="10"/>
          </p:nvPr>
        </p:nvSpPr>
        <p:spPr/>
        <p:txBody>
          <a:bodyPr/>
          <a:lstStyle/>
          <a:p>
            <a:fld id="{48F63A3B-78C7-47BE-AE5E-E10140E04643}" type="slidenum">
              <a:rPr lang="en-US" smtClean="0"/>
              <a:pPr/>
              <a:t>9</a:t>
            </a:fld>
            <a:endParaRPr lang="en-US" dirty="0"/>
          </a:p>
        </p:txBody>
      </p:sp>
      <p:pic>
        <p:nvPicPr>
          <p:cNvPr id="7" name="Picture 6">
            <a:extLst>
              <a:ext uri="{FF2B5EF4-FFF2-40B4-BE49-F238E27FC236}">
                <a16:creationId xmlns:a16="http://schemas.microsoft.com/office/drawing/2014/main" id="{65A0584F-5099-D668-A237-F30B7F2CAAA3}"/>
              </a:ext>
            </a:extLst>
          </p:cNvPr>
          <p:cNvPicPr>
            <a:picLocks noChangeAspect="1"/>
          </p:cNvPicPr>
          <p:nvPr/>
        </p:nvPicPr>
        <p:blipFill>
          <a:blip r:embed="rId3"/>
          <a:stretch>
            <a:fillRect/>
          </a:stretch>
        </p:blipFill>
        <p:spPr>
          <a:xfrm>
            <a:off x="6984616" y="2663554"/>
            <a:ext cx="4067504" cy="3526701"/>
          </a:xfrm>
          <a:prstGeom prst="rect">
            <a:avLst/>
          </a:prstGeom>
        </p:spPr>
      </p:pic>
    </p:spTree>
    <p:extLst>
      <p:ext uri="{BB962C8B-B14F-4D97-AF65-F5344CB8AC3E}">
        <p14:creationId xmlns:p14="http://schemas.microsoft.com/office/powerpoint/2010/main" val="2211839584"/>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IoT BASE  air quality MONITORING system</Template>
  <TotalTime>411</TotalTime>
  <Words>739</Words>
  <Application>Microsoft Office PowerPoint</Application>
  <PresentationFormat>Widescreen</PresentationFormat>
  <Paragraphs>87</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 Black</vt:lpstr>
      <vt:lpstr>Calibri</vt:lpstr>
      <vt:lpstr>Sabon Next LT</vt:lpstr>
      <vt:lpstr>Custom</vt:lpstr>
      <vt:lpstr>IoT-Based air quality MONITORING system       presented by : ritika </vt:lpstr>
      <vt:lpstr>introduction:</vt:lpstr>
      <vt:lpstr>IMPORTANCE:</vt:lpstr>
      <vt:lpstr>FEATURES:</vt:lpstr>
      <vt:lpstr>IOT TECHNOLOGY: </vt:lpstr>
      <vt:lpstr>REQIREMENTS:</vt:lpstr>
      <vt:lpstr>Arduino uno</vt:lpstr>
      <vt:lpstr>breadboard</vt:lpstr>
      <vt:lpstr>Lm35 sensor                        gas sensor</vt:lpstr>
      <vt:lpstr>Led(green ,red)               jumper wires</vt:lpstr>
      <vt:lpstr>16*2 lcd dISPLAY</vt:lpstr>
      <vt:lpstr>circuit DIAGRAM</vt:lpstr>
      <vt:lpstr>Working principle:</vt:lpstr>
      <vt:lpstr>PowerPoint Presentation</vt:lpstr>
      <vt:lpstr>PowerPoint Presentation</vt:lpstr>
      <vt:lpstr>PowerPoint Presentation</vt:lpstr>
      <vt:lpstr>PowerPoint Presentation</vt:lpstr>
      <vt:lpstr>PowerPoint Presentation</vt:lpstr>
      <vt:lpstr>PowerPoint Presentation</vt:lpstr>
      <vt:lpstr>Applications:</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RITIKA GOLA</dc:creator>
  <cp:lastModifiedBy>RITIKA GOLA</cp:lastModifiedBy>
  <cp:revision>2</cp:revision>
  <dcterms:created xsi:type="dcterms:W3CDTF">2025-07-07T05:53:34Z</dcterms:created>
  <dcterms:modified xsi:type="dcterms:W3CDTF">2025-07-08T19:19:41Z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